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modernComment_2ED_CE06B5E6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2" r:id="rId5"/>
  </p:sldMasterIdLst>
  <p:notesMasterIdLst>
    <p:notesMasterId r:id="rId7"/>
  </p:notesMasterIdLst>
  <p:sldIdLst>
    <p:sldId id="74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0AA6885-AD71-41F4-5392-6938B42B8766}" name="Maialen Echeverria Cristobal (aecc SEDE CENTRAL)" initials="ME" userId="S::maialen.echeverria@aecc.es::6913bd6c-3731-49fb-bb19-019ac3b6c64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án Palomo Bravo (aecc SEDE CENTRAL)" userId="7d5fc706-c3df-4383-9900-40d517c3bb6c" providerId="ADAL" clId="{0D6FC6A3-29A8-4B39-9C83-A34E4C97A226}"/>
    <pc:docChg chg="undo custSel modSld">
      <pc:chgData name="Adrián Palomo Bravo (aecc SEDE CENTRAL)" userId="7d5fc706-c3df-4383-9900-40d517c3bb6c" providerId="ADAL" clId="{0D6FC6A3-29A8-4B39-9C83-A34E4C97A226}" dt="2024-07-22T09:14:37.640" v="4" actId="20577"/>
      <pc:docMkLst>
        <pc:docMk/>
      </pc:docMkLst>
      <pc:sldChg chg="modSp mod">
        <pc:chgData name="Adrián Palomo Bravo (aecc SEDE CENTRAL)" userId="7d5fc706-c3df-4383-9900-40d517c3bb6c" providerId="ADAL" clId="{0D6FC6A3-29A8-4B39-9C83-A34E4C97A226}" dt="2024-07-22T09:14:37.640" v="4" actId="20577"/>
        <pc:sldMkLst>
          <pc:docMk/>
          <pc:sldMk cId="3456546278" sldId="749"/>
        </pc:sldMkLst>
        <pc:spChg chg="mod">
          <ac:chgData name="Adrián Palomo Bravo (aecc SEDE CENTRAL)" userId="7d5fc706-c3df-4383-9900-40d517c3bb6c" providerId="ADAL" clId="{0D6FC6A3-29A8-4B39-9C83-A34E4C97A226}" dt="2024-07-22T09:14:37.640" v="4" actId="20577"/>
          <ac:spMkLst>
            <pc:docMk/>
            <pc:sldMk cId="3456546278" sldId="749"/>
            <ac:spMk id="35" creationId="{4DA915F5-D6C2-D7EF-3B63-6B15F6218E1B}"/>
          </ac:spMkLst>
        </pc:spChg>
        <pc:spChg chg="mod">
          <ac:chgData name="Adrián Palomo Bravo (aecc SEDE CENTRAL)" userId="7d5fc706-c3df-4383-9900-40d517c3bb6c" providerId="ADAL" clId="{0D6FC6A3-29A8-4B39-9C83-A34E4C97A226}" dt="2024-07-22T08:28:52.153" v="2"/>
          <ac:spMkLst>
            <pc:docMk/>
            <pc:sldMk cId="3456546278" sldId="749"/>
            <ac:spMk id="42" creationId="{07686E5B-9C8B-2607-EE71-59AC747B856D}"/>
          </ac:spMkLst>
        </pc:spChg>
      </pc:sldChg>
    </pc:docChg>
  </pc:docChgLst>
</pc:chgInfo>
</file>

<file path=ppt/comments/modernComment_2ED_CE06B5E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46D22F9-CB1E-4437-990C-BACCBA13B492}" authorId="{60AA6885-AD71-41F4-5392-6938B42B8766}" created="2024-06-28T07:24:21.328">
    <pc:sldMkLst xmlns:pc="http://schemas.microsoft.com/office/powerpoint/2013/main/command">
      <pc:docMk/>
      <pc:sldMk cId="3456546278" sldId="749"/>
    </pc:sldMkLst>
    <p188:txBody>
      <a:bodyPr/>
      <a:lstStyle/>
      <a:p>
        <a:r>
          <a:rPr lang="es-ES"/>
          <a:t>Está ideal con un par de peros:
1. el Comité territorial no debiera tener línea con el de comunicación y marca; si´con la Direccio´n Territorial
2. el financiero sí debiera tener linea con sostenibilidad
3 el CNR tendria que tener línea con gobernanza
4. el Gabinete entiendo que es del CN y no de la Presidencia, pero si venía asi, lo mantenemos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7C4D1-8A26-4156-8295-12ABDA21D096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4A6D4-ABC1-4C53-966E-23BB82C795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9759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607F98-548E-4591-9661-8D2824E060C8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4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imagen 1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s-ES_tradnl" err="1"/>
              <a:t>Click</a:t>
            </a:r>
            <a:r>
              <a:rPr lang="es-ES_tradnl"/>
              <a:t> en </a:t>
            </a:r>
            <a:br>
              <a:rPr lang="es-ES_tradnl"/>
            </a:br>
            <a:r>
              <a:rPr lang="es-ES_tradnl"/>
              <a:t>el icono</a:t>
            </a:r>
            <a:br>
              <a:rPr lang="es-ES_tradnl"/>
            </a:br>
            <a:r>
              <a:rPr lang="es-ES_tradnl"/>
              <a:t>para agregar</a:t>
            </a:r>
            <a:br>
              <a:rPr lang="es-ES_tradnl"/>
            </a:br>
            <a:r>
              <a:rPr lang="es-ES_tradnl"/>
              <a:t>una foto</a:t>
            </a:r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0"/>
            <a:ext cx="5447928" cy="64732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8184642" y="1988841"/>
            <a:ext cx="3679075" cy="1690639"/>
          </a:xfrm>
        </p:spPr>
        <p:txBody>
          <a:bodyPr lIns="0" tIns="0" rIns="0" bIns="0" anchor="t">
            <a:noAutofit/>
          </a:bodyPr>
          <a:lstStyle>
            <a:lvl1pPr algn="l"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para editar título a la presentación</a:t>
            </a:r>
          </a:p>
        </p:txBody>
      </p:sp>
      <p:sp>
        <p:nvSpPr>
          <p:cNvPr id="19" name="Marcador de contenido 18"/>
          <p:cNvSpPr>
            <a:spLocks noGrp="1"/>
          </p:cNvSpPr>
          <p:nvPr>
            <p:ph sz="quarter" idx="11" hasCustomPrompt="1"/>
          </p:nvPr>
        </p:nvSpPr>
        <p:spPr>
          <a:xfrm>
            <a:off x="8184232" y="1628801"/>
            <a:ext cx="3742267" cy="273621"/>
          </a:xfrm>
        </p:spPr>
        <p:txBody>
          <a:bodyPr wrap="square">
            <a:noAutofit/>
          </a:bodyPr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solidFill>
                  <a:schemeClr val="accent4"/>
                </a:solidFill>
              </a:defRPr>
            </a:lvl1pPr>
          </a:lstStyle>
          <a:p>
            <a:r>
              <a:rPr lang="es-ES_tradnl"/>
              <a:t>Subtítulo</a:t>
            </a: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683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4818"/>
            <a:ext cx="5065779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1800"/>
            </a:lvl1pPr>
            <a:lvl2pPr marL="742950" indent="-285750">
              <a:buFont typeface="Arial" charset="0"/>
              <a:buChar char="•"/>
              <a:defRPr sz="1800"/>
            </a:lvl2pPr>
            <a:lvl3pPr marL="1200150" indent="-285750">
              <a:buFont typeface="Arial" charset="0"/>
              <a:buChar char="•"/>
              <a:defRPr sz="1800"/>
            </a:lvl3pPr>
            <a:lvl4pPr marL="1657350" indent="-285750">
              <a:buFont typeface="Arial" charset="0"/>
              <a:buChar char="•"/>
              <a:defRPr sz="1800"/>
            </a:lvl4pPr>
            <a:lvl5pPr marL="2114550" indent="-285750">
              <a:buFont typeface="Arial" charset="0"/>
              <a:buChar char="•"/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0" name="Rectángulo 9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2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6288022" y="692697"/>
            <a:ext cx="5424601" cy="5328593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cubicBezTo>
                  <a:pt x="2823978" y="603038"/>
                  <a:pt x="3126225" y="897785"/>
                  <a:pt x="3488483" y="1267543"/>
                </a:cubicBez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3307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gráfico o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4818"/>
            <a:ext cx="5257800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800"/>
            </a:lvl1pPr>
            <a:lvl2pPr marL="742950" indent="-285750">
              <a:buFont typeface="Arial" charset="0"/>
              <a:buChar char="•"/>
              <a:defRPr sz="1800"/>
            </a:lvl2pPr>
            <a:lvl3pPr marL="1200150" indent="-285750">
              <a:buFont typeface="Arial" charset="0"/>
              <a:buChar char="•"/>
              <a:defRPr sz="1800"/>
            </a:lvl3pPr>
            <a:lvl4pPr marL="1657350" indent="-285750">
              <a:buFont typeface="Arial" charset="0"/>
              <a:buChar char="•"/>
              <a:defRPr sz="1800"/>
            </a:lvl4pPr>
            <a:lvl5pPr marL="2114550" indent="-285750">
              <a:buFont typeface="Arial" charset="0"/>
              <a:buChar char="•"/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0" name="Rectángulo 9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14" hasCustomPrompt="1"/>
          </p:nvPr>
        </p:nvSpPr>
        <p:spPr>
          <a:xfrm>
            <a:off x="6311900" y="908050"/>
            <a:ext cx="5400724" cy="5257800"/>
          </a:xfrm>
        </p:spPr>
        <p:txBody>
          <a:bodyPr anchor="ctr"/>
          <a:lstStyle>
            <a:lvl1pPr algn="ctr">
              <a:defRPr baseline="0"/>
            </a:lvl1pPr>
          </a:lstStyle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/>
              <a:t>Clic en los iconos para agregar un gráfico o una tabla</a:t>
            </a:r>
          </a:p>
        </p:txBody>
      </p:sp>
    </p:spTree>
    <p:extLst>
      <p:ext uri="{BB962C8B-B14F-4D97-AF65-F5344CB8AC3E}">
        <p14:creationId xmlns:p14="http://schemas.microsoft.com/office/powerpoint/2010/main" val="3520848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+ 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279016"/>
            <a:ext cx="6089772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1052736"/>
            <a:ext cx="5257799" cy="22628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2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815414" y="1916832"/>
            <a:ext cx="4632514" cy="4570282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23" name="Marcador de imagen 23"/>
          <p:cNvSpPr>
            <a:spLocks noGrp="1"/>
          </p:cNvSpPr>
          <p:nvPr>
            <p:ph type="pic" sz="quarter" idx="18"/>
          </p:nvPr>
        </p:nvSpPr>
        <p:spPr>
          <a:xfrm>
            <a:off x="7176120" y="954440"/>
            <a:ext cx="4410171" cy="4490784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25" name="Marcador de imagen 23"/>
          <p:cNvSpPr>
            <a:spLocks noGrp="1"/>
          </p:cNvSpPr>
          <p:nvPr>
            <p:ph type="pic" sz="quarter" idx="19"/>
          </p:nvPr>
        </p:nvSpPr>
        <p:spPr>
          <a:xfrm>
            <a:off x="5663952" y="4172309"/>
            <a:ext cx="2160240" cy="2166745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5360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taca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10634397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24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815414" y="2060848"/>
            <a:ext cx="4488498" cy="4460446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8"/>
          </p:nvPr>
        </p:nvSpPr>
        <p:spPr>
          <a:xfrm>
            <a:off x="6959602" y="2348881"/>
            <a:ext cx="4512997" cy="9366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Rectángulo 12"/>
          <p:cNvSpPr/>
          <p:nvPr userDrawn="1"/>
        </p:nvSpPr>
        <p:spPr>
          <a:xfrm>
            <a:off x="6480042" y="2519185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6" name="Marcador de contenido 6"/>
          <p:cNvSpPr>
            <a:spLocks noGrp="1"/>
          </p:cNvSpPr>
          <p:nvPr>
            <p:ph sz="quarter" idx="19"/>
          </p:nvPr>
        </p:nvSpPr>
        <p:spPr>
          <a:xfrm>
            <a:off x="6960096" y="3645025"/>
            <a:ext cx="4512997" cy="9366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7" name="Rectángulo 16"/>
          <p:cNvSpPr/>
          <p:nvPr userDrawn="1"/>
        </p:nvSpPr>
        <p:spPr>
          <a:xfrm>
            <a:off x="6480537" y="3815155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8" name="Marcador de contenido 6"/>
          <p:cNvSpPr>
            <a:spLocks noGrp="1"/>
          </p:cNvSpPr>
          <p:nvPr>
            <p:ph sz="quarter" idx="20"/>
          </p:nvPr>
        </p:nvSpPr>
        <p:spPr>
          <a:xfrm>
            <a:off x="6960096" y="4941169"/>
            <a:ext cx="4512997" cy="93662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Rectángulo 18"/>
          <p:cNvSpPr/>
          <p:nvPr userDrawn="1"/>
        </p:nvSpPr>
        <p:spPr>
          <a:xfrm>
            <a:off x="6480537" y="5111299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</p:spTree>
    <p:extLst>
      <p:ext uri="{BB962C8B-B14F-4D97-AF65-F5344CB8AC3E}">
        <p14:creationId xmlns:p14="http://schemas.microsoft.com/office/powerpoint/2010/main" val="2701462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foto + testimon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708920"/>
            <a:ext cx="5257800" cy="3456930"/>
          </a:xfrm>
        </p:spPr>
        <p:txBody>
          <a:bodyPr wrap="square" lIns="0" tIns="0" rIns="0" bIns="0" anchor="b">
            <a:noAutofit/>
          </a:bodyPr>
          <a:lstStyle>
            <a:lvl1pPr marL="0" indent="0">
              <a:buNone/>
              <a:defRPr sz="1600"/>
            </a:lvl1pPr>
            <a:lvl2pPr marL="742950" indent="-285750">
              <a:buFont typeface="Arial" charset="0"/>
              <a:buChar char="•"/>
              <a:defRPr sz="1600"/>
            </a:lvl2pPr>
            <a:lvl3pPr marL="1200150" indent="-285750">
              <a:buFont typeface="Arial" charset="0"/>
              <a:buChar char="•"/>
              <a:defRPr sz="1600"/>
            </a:lvl3pPr>
            <a:lvl4pPr marL="1657350" indent="-285750">
              <a:buFont typeface="Arial" charset="0"/>
              <a:buChar char="•"/>
              <a:defRPr sz="1600"/>
            </a:lvl4pPr>
            <a:lvl5pPr marL="2114550" indent="-285750">
              <a:buFont typeface="Arial" charset="0"/>
              <a:buChar char="•"/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7015615" y="5157192"/>
            <a:ext cx="4070296" cy="1008658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 i="1" baseline="0">
                <a:solidFill>
                  <a:schemeClr val="accent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“Clic aquí para añadir una cita”</a:t>
            </a:r>
          </a:p>
        </p:txBody>
      </p:sp>
      <p:sp>
        <p:nvSpPr>
          <p:cNvPr id="24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6960096" y="1152414"/>
            <a:ext cx="4032449" cy="3932770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6759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o + foto + testimon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5257800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24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6960096" y="1152414"/>
            <a:ext cx="4032449" cy="3932770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0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3" y="2223294"/>
            <a:ext cx="4464497" cy="28867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uadroTexto 10"/>
          <p:cNvSpPr txBox="1"/>
          <p:nvPr userDrawn="1"/>
        </p:nvSpPr>
        <p:spPr>
          <a:xfrm>
            <a:off x="937337" y="21326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01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8"/>
          </p:nvPr>
        </p:nvSpPr>
        <p:spPr>
          <a:xfrm>
            <a:off x="1631950" y="2583656"/>
            <a:ext cx="4464050" cy="7013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8" name="Marcador de texto 4"/>
          <p:cNvSpPr>
            <a:spLocks noGrp="1"/>
          </p:cNvSpPr>
          <p:nvPr>
            <p:ph type="body" sz="quarter" idx="19"/>
          </p:nvPr>
        </p:nvSpPr>
        <p:spPr>
          <a:xfrm>
            <a:off x="1626393" y="3572694"/>
            <a:ext cx="4464497" cy="28867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CuadroTexto 18"/>
          <p:cNvSpPr txBox="1"/>
          <p:nvPr userDrawn="1"/>
        </p:nvSpPr>
        <p:spPr>
          <a:xfrm>
            <a:off x="932227" y="34820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02</a:t>
            </a:r>
          </a:p>
        </p:txBody>
      </p:sp>
      <p:sp>
        <p:nvSpPr>
          <p:cNvPr id="20" name="Marcador de texto 5"/>
          <p:cNvSpPr>
            <a:spLocks noGrp="1"/>
          </p:cNvSpPr>
          <p:nvPr>
            <p:ph type="body" sz="quarter" idx="20"/>
          </p:nvPr>
        </p:nvSpPr>
        <p:spPr>
          <a:xfrm>
            <a:off x="1626840" y="3933056"/>
            <a:ext cx="4464050" cy="7013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21"/>
          </p:nvPr>
        </p:nvSpPr>
        <p:spPr>
          <a:xfrm>
            <a:off x="1626393" y="4922094"/>
            <a:ext cx="4464497" cy="28867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CuadroTexto 22"/>
          <p:cNvSpPr txBox="1"/>
          <p:nvPr userDrawn="1"/>
        </p:nvSpPr>
        <p:spPr>
          <a:xfrm>
            <a:off x="932227" y="4831468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03</a:t>
            </a:r>
          </a:p>
        </p:txBody>
      </p:sp>
      <p:sp>
        <p:nvSpPr>
          <p:cNvPr id="25" name="Marcador de texto 5"/>
          <p:cNvSpPr>
            <a:spLocks noGrp="1"/>
          </p:cNvSpPr>
          <p:nvPr>
            <p:ph type="body" sz="quarter" idx="22"/>
          </p:nvPr>
        </p:nvSpPr>
        <p:spPr>
          <a:xfrm>
            <a:off x="1626840" y="5282456"/>
            <a:ext cx="4464050" cy="70132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94526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fotos o 4 icon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730409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4"/>
          </p:nvPr>
        </p:nvSpPr>
        <p:spPr>
          <a:xfrm>
            <a:off x="838201" y="4221164"/>
            <a:ext cx="2333708" cy="1944687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5" name="Marcador de contenido 7"/>
          <p:cNvSpPr>
            <a:spLocks noGrp="1"/>
          </p:cNvSpPr>
          <p:nvPr>
            <p:ph sz="quarter" idx="15"/>
          </p:nvPr>
        </p:nvSpPr>
        <p:spPr>
          <a:xfrm>
            <a:off x="3577591" y="4221163"/>
            <a:ext cx="2333708" cy="1944687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Marcador de contenido 7"/>
          <p:cNvSpPr>
            <a:spLocks noGrp="1"/>
          </p:cNvSpPr>
          <p:nvPr>
            <p:ph sz="quarter" idx="16"/>
          </p:nvPr>
        </p:nvSpPr>
        <p:spPr>
          <a:xfrm>
            <a:off x="6327999" y="4217467"/>
            <a:ext cx="2333708" cy="1944687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7" name="Marcador de contenido 7"/>
          <p:cNvSpPr>
            <a:spLocks noGrp="1"/>
          </p:cNvSpPr>
          <p:nvPr>
            <p:ph sz="quarter" idx="17"/>
          </p:nvPr>
        </p:nvSpPr>
        <p:spPr>
          <a:xfrm>
            <a:off x="9043377" y="4217467"/>
            <a:ext cx="2333708" cy="1951076"/>
          </a:xfrm>
        </p:spPr>
        <p:txBody>
          <a:bodyPr>
            <a:noAutofit/>
          </a:bodyPr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Marcador de imagen 18"/>
          <p:cNvSpPr>
            <a:spLocks noGrp="1"/>
          </p:cNvSpPr>
          <p:nvPr>
            <p:ph type="pic" sz="quarter" idx="22" hasCustomPrompt="1"/>
          </p:nvPr>
        </p:nvSpPr>
        <p:spPr>
          <a:xfrm>
            <a:off x="839415" y="2132855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  <p:sp>
        <p:nvSpPr>
          <p:cNvPr id="21" name="Marcador de imagen 20"/>
          <p:cNvSpPr>
            <a:spLocks noGrp="1"/>
          </p:cNvSpPr>
          <p:nvPr>
            <p:ph type="pic" sz="quarter" idx="23" hasCustomPrompt="1"/>
          </p:nvPr>
        </p:nvSpPr>
        <p:spPr>
          <a:xfrm>
            <a:off x="3575719" y="2132856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  <p:sp>
        <p:nvSpPr>
          <p:cNvPr id="22" name="Marcador de imagen 21"/>
          <p:cNvSpPr>
            <a:spLocks noGrp="1"/>
          </p:cNvSpPr>
          <p:nvPr>
            <p:ph type="pic" sz="quarter" idx="24" hasCustomPrompt="1"/>
          </p:nvPr>
        </p:nvSpPr>
        <p:spPr>
          <a:xfrm>
            <a:off x="6312023" y="2132856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  <p:sp>
        <p:nvSpPr>
          <p:cNvPr id="23" name="Marcador de imagen 22"/>
          <p:cNvSpPr>
            <a:spLocks noGrp="1"/>
          </p:cNvSpPr>
          <p:nvPr>
            <p:ph type="pic" sz="quarter" idx="25" hasCustomPrompt="1"/>
          </p:nvPr>
        </p:nvSpPr>
        <p:spPr>
          <a:xfrm>
            <a:off x="9048328" y="2132856"/>
            <a:ext cx="2304256" cy="1872208"/>
          </a:xfrm>
          <a:custGeom>
            <a:avLst/>
            <a:gdLst>
              <a:gd name="connsiteX0" fmla="*/ 605304 w 2304256"/>
              <a:gd name="connsiteY0" fmla="*/ 0 h 1872208"/>
              <a:gd name="connsiteX1" fmla="*/ 1698952 w 2304256"/>
              <a:gd name="connsiteY1" fmla="*/ 0 h 1872208"/>
              <a:gd name="connsiteX2" fmla="*/ 2304256 w 2304256"/>
              <a:gd name="connsiteY2" fmla="*/ 605304 h 1872208"/>
              <a:gd name="connsiteX3" fmla="*/ 2304256 w 2304256"/>
              <a:gd name="connsiteY3" fmla="*/ 1266904 h 1872208"/>
              <a:gd name="connsiteX4" fmla="*/ 1698952 w 2304256"/>
              <a:gd name="connsiteY4" fmla="*/ 1872208 h 1872208"/>
              <a:gd name="connsiteX5" fmla="*/ 605304 w 2304256"/>
              <a:gd name="connsiteY5" fmla="*/ 1872208 h 1872208"/>
              <a:gd name="connsiteX6" fmla="*/ 0 w 2304256"/>
              <a:gd name="connsiteY6" fmla="*/ 1266904 h 1872208"/>
              <a:gd name="connsiteX7" fmla="*/ 0 w 2304256"/>
              <a:gd name="connsiteY7" fmla="*/ 605304 h 1872208"/>
              <a:gd name="connsiteX8" fmla="*/ 605304 w 2304256"/>
              <a:gd name="connsiteY8" fmla="*/ 0 h 1872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256" h="1872208">
                <a:moveTo>
                  <a:pt x="605304" y="0"/>
                </a:moveTo>
                <a:lnTo>
                  <a:pt x="1698952" y="0"/>
                </a:lnTo>
                <a:cubicBezTo>
                  <a:pt x="2033252" y="0"/>
                  <a:pt x="2304256" y="271004"/>
                  <a:pt x="2304256" y="605304"/>
                </a:cubicBezTo>
                <a:lnTo>
                  <a:pt x="2304256" y="1266904"/>
                </a:lnTo>
                <a:cubicBezTo>
                  <a:pt x="2304256" y="1601204"/>
                  <a:pt x="2033252" y="1872208"/>
                  <a:pt x="1698952" y="1872208"/>
                </a:cubicBezTo>
                <a:lnTo>
                  <a:pt x="605304" y="1872208"/>
                </a:lnTo>
                <a:cubicBezTo>
                  <a:pt x="271004" y="1872208"/>
                  <a:pt x="0" y="1601204"/>
                  <a:pt x="0" y="1266904"/>
                </a:cubicBezTo>
                <a:lnTo>
                  <a:pt x="0" y="605304"/>
                </a:lnTo>
                <a:cubicBezTo>
                  <a:pt x="0" y="271004"/>
                  <a:pt x="271004" y="0"/>
                  <a:pt x="605304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tIns="18000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Inserta una Imagen</a:t>
            </a:r>
            <a:br>
              <a:rPr lang="es-ES_tradnl"/>
            </a:br>
            <a:r>
              <a:rPr lang="es-ES_tradnl"/>
              <a:t>o icono</a:t>
            </a:r>
          </a:p>
        </p:txBody>
      </p:sp>
    </p:spTree>
    <p:extLst>
      <p:ext uri="{BB962C8B-B14F-4D97-AF65-F5344CB8AC3E}">
        <p14:creationId xmlns:p14="http://schemas.microsoft.com/office/powerpoint/2010/main" val="90674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pantall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s-ES_tradnl" err="1"/>
              <a:t>Click</a:t>
            </a:r>
            <a:r>
              <a:rPr lang="es-ES_tradnl"/>
              <a:t> en el icono para insertar una fotografía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7032104" y="1772816"/>
            <a:ext cx="4006353" cy="4248472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br>
              <a:rPr lang="es-ES_tradnl"/>
            </a:br>
            <a:r>
              <a:rPr lang="es-ES_tradnl"/>
              <a:t>a la diapositiva con foto</a:t>
            </a:r>
          </a:p>
        </p:txBody>
      </p:sp>
    </p:spTree>
    <p:extLst>
      <p:ext uri="{BB962C8B-B14F-4D97-AF65-F5344CB8AC3E}">
        <p14:creationId xmlns:p14="http://schemas.microsoft.com/office/powerpoint/2010/main" val="32207153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2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1506792"/>
            <a:ext cx="2969807" cy="914096"/>
          </a:xfrm>
        </p:spPr>
        <p:txBody>
          <a:bodyPr wrap="square" lIns="0" tIns="0" rIns="0" bIns="0" anchor="t">
            <a:sp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1319819"/>
            <a:ext cx="2969805" cy="186974"/>
          </a:xfrm>
        </p:spPr>
        <p:txBody>
          <a:bodyPr wrap="square" lIns="0" tIns="0" rIns="0" bIns="0" anchor="b">
            <a:sp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1" name="Marcador de contenido 2"/>
          <p:cNvSpPr>
            <a:spLocks noGrp="1"/>
          </p:cNvSpPr>
          <p:nvPr>
            <p:ph idx="1"/>
          </p:nvPr>
        </p:nvSpPr>
        <p:spPr>
          <a:xfrm>
            <a:off x="4142336" y="1341438"/>
            <a:ext cx="3393824" cy="4872678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10" name="Marcador de imagen 23"/>
          <p:cNvSpPr>
            <a:spLocks noGrp="1"/>
          </p:cNvSpPr>
          <p:nvPr>
            <p:ph type="pic" sz="quarter" idx="18"/>
          </p:nvPr>
        </p:nvSpPr>
        <p:spPr>
          <a:xfrm>
            <a:off x="8256240" y="1124744"/>
            <a:ext cx="3677201" cy="3744416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6" name="Marcador de imagen 23"/>
          <p:cNvSpPr>
            <a:spLocks noGrp="1"/>
          </p:cNvSpPr>
          <p:nvPr>
            <p:ph type="pic" sz="quarter" idx="19"/>
          </p:nvPr>
        </p:nvSpPr>
        <p:spPr>
          <a:xfrm>
            <a:off x="7896200" y="4509120"/>
            <a:ext cx="1801208" cy="1806632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28696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+ 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1506792"/>
            <a:ext cx="2969807" cy="914096"/>
          </a:xfrm>
        </p:spPr>
        <p:txBody>
          <a:bodyPr wrap="square" lIns="0" tIns="0" rIns="0" bIns="0" anchor="t"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1319819"/>
            <a:ext cx="2969805" cy="186974"/>
          </a:xfrm>
        </p:spPr>
        <p:txBody>
          <a:bodyPr wrap="square" lIns="0" tIns="0" rIns="0" bIns="0" anchor="b">
            <a:sp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4" name="Rectángulo 13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12" name="Marcador de imagen 23"/>
          <p:cNvSpPr>
            <a:spLocks noGrp="1"/>
          </p:cNvSpPr>
          <p:nvPr>
            <p:ph type="pic" sz="quarter" idx="17"/>
          </p:nvPr>
        </p:nvSpPr>
        <p:spPr>
          <a:xfrm>
            <a:off x="8976320" y="3440942"/>
            <a:ext cx="2688470" cy="2652354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3" name="Marcador de imagen 23"/>
          <p:cNvSpPr>
            <a:spLocks noGrp="1"/>
          </p:cNvSpPr>
          <p:nvPr>
            <p:ph type="pic" sz="quarter" idx="21"/>
          </p:nvPr>
        </p:nvSpPr>
        <p:spPr>
          <a:xfrm>
            <a:off x="5375920" y="332656"/>
            <a:ext cx="4410171" cy="4490784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8" name="Marcador de imagen 23"/>
          <p:cNvSpPr>
            <a:spLocks noGrp="1"/>
          </p:cNvSpPr>
          <p:nvPr>
            <p:ph type="pic" sz="quarter" idx="22"/>
          </p:nvPr>
        </p:nvSpPr>
        <p:spPr>
          <a:xfrm>
            <a:off x="4511824" y="3914609"/>
            <a:ext cx="2160240" cy="2166745"/>
          </a:xfrm>
          <a:custGeom>
            <a:avLst/>
            <a:gdLst>
              <a:gd name="connsiteX0" fmla="*/ 1837992 w 3759268"/>
              <a:gd name="connsiteY0" fmla="*/ 0 h 3759269"/>
              <a:gd name="connsiteX1" fmla="*/ 2491725 w 3759268"/>
              <a:gd name="connsiteY1" fmla="*/ 270786 h 3759269"/>
              <a:gd name="connsiteX2" fmla="*/ 3488483 w 3759268"/>
              <a:gd name="connsiteY2" fmla="*/ 1267543 h 3759269"/>
              <a:gd name="connsiteX3" fmla="*/ 3488483 w 3759268"/>
              <a:gd name="connsiteY3" fmla="*/ 2575011 h 3759269"/>
              <a:gd name="connsiteX4" fmla="*/ 2575010 w 3759268"/>
              <a:gd name="connsiteY4" fmla="*/ 3488483 h 3759269"/>
              <a:gd name="connsiteX5" fmla="*/ 1267543 w 3759268"/>
              <a:gd name="connsiteY5" fmla="*/ 3488483 h 3759269"/>
              <a:gd name="connsiteX6" fmla="*/ 270785 w 3759268"/>
              <a:gd name="connsiteY6" fmla="*/ 2491726 h 3759269"/>
              <a:gd name="connsiteX7" fmla="*/ 270785 w 3759268"/>
              <a:gd name="connsiteY7" fmla="*/ 1184258 h 3759269"/>
              <a:gd name="connsiteX8" fmla="*/ 1184258 w 3759268"/>
              <a:gd name="connsiteY8" fmla="*/ 270786 h 3759269"/>
              <a:gd name="connsiteX9" fmla="*/ 1837992 w 3759268"/>
              <a:gd name="connsiteY9" fmla="*/ 0 h 375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9268" h="3759269">
                <a:moveTo>
                  <a:pt x="1837992" y="0"/>
                </a:moveTo>
                <a:cubicBezTo>
                  <a:pt x="2074597" y="0"/>
                  <a:pt x="2311202" y="90262"/>
                  <a:pt x="2491725" y="270786"/>
                </a:cubicBezTo>
                <a:lnTo>
                  <a:pt x="3488483" y="1267543"/>
                </a:lnTo>
                <a:cubicBezTo>
                  <a:pt x="3849530" y="1628591"/>
                  <a:pt x="3849530" y="2213964"/>
                  <a:pt x="3488483" y="2575011"/>
                </a:cubicBezTo>
                <a:lnTo>
                  <a:pt x="2575010" y="3488483"/>
                </a:lnTo>
                <a:cubicBezTo>
                  <a:pt x="2213963" y="3849531"/>
                  <a:pt x="1628590" y="3849531"/>
                  <a:pt x="1267543" y="3488483"/>
                </a:cubicBezTo>
                <a:lnTo>
                  <a:pt x="270785" y="2491726"/>
                </a:lnTo>
                <a:cubicBezTo>
                  <a:pt x="-90262" y="2130678"/>
                  <a:pt x="-90262" y="1545306"/>
                  <a:pt x="270785" y="1184258"/>
                </a:cubicBezTo>
                <a:lnTo>
                  <a:pt x="1184258" y="270786"/>
                </a:lnTo>
                <a:cubicBezTo>
                  <a:pt x="1364782" y="90262"/>
                  <a:pt x="1601387" y="0"/>
                  <a:pt x="1837992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s-ES_tradnl"/>
          </a:p>
        </p:txBody>
      </p:sp>
      <p:sp>
        <p:nvSpPr>
          <p:cNvPr id="16" name="Marcador de contenido 2"/>
          <p:cNvSpPr>
            <a:spLocks noGrp="1"/>
          </p:cNvSpPr>
          <p:nvPr>
            <p:ph idx="1"/>
          </p:nvPr>
        </p:nvSpPr>
        <p:spPr>
          <a:xfrm>
            <a:off x="839416" y="3933056"/>
            <a:ext cx="3024336" cy="2281060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646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9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783" y="1008112"/>
            <a:ext cx="7147897" cy="5877272"/>
          </a:xfrm>
          <a:prstGeom prst="rect">
            <a:avLst/>
          </a:prstGeom>
        </p:spPr>
      </p:pic>
      <p:sp>
        <p:nvSpPr>
          <p:cNvPr id="11" name="Título 1"/>
          <p:cNvSpPr>
            <a:spLocks noGrp="1"/>
          </p:cNvSpPr>
          <p:nvPr>
            <p:ph type="ctrTitle" hasCustomPrompt="1"/>
          </p:nvPr>
        </p:nvSpPr>
        <p:spPr>
          <a:xfrm>
            <a:off x="6288023" y="3933056"/>
            <a:ext cx="5065779" cy="2736304"/>
          </a:xfrm>
        </p:spPr>
        <p:txBody>
          <a:bodyPr lIns="0" tIns="0" rIns="0" bIns="0" anchor="ctr">
            <a:noAutofit/>
          </a:bodyPr>
          <a:lstStyle>
            <a:lvl1pPr algn="r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</a:t>
            </a:r>
            <a:br>
              <a:rPr lang="es-ES_tradnl"/>
            </a:br>
            <a:r>
              <a:rPr lang="es-ES_tradnl"/>
              <a:t>título al divisor</a:t>
            </a:r>
          </a:p>
        </p:txBody>
      </p:sp>
    </p:spTree>
    <p:extLst>
      <p:ext uri="{BB962C8B-B14F-4D97-AF65-F5344CB8AC3E}">
        <p14:creationId xmlns:p14="http://schemas.microsoft.com/office/powerpoint/2010/main" val="2909977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524480" y="1133004"/>
            <a:ext cx="3404168" cy="522034"/>
          </a:xfrm>
        </p:spPr>
        <p:txBody>
          <a:bodyPr wrap="none" lIns="0" tIns="0" rIns="0" bIns="0" anchor="t"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Flujo de </a:t>
            </a:r>
            <a:br>
              <a:rPr lang="es-ES_tradnl"/>
            </a:br>
            <a:r>
              <a:rPr lang="es-ES_tradnl"/>
              <a:t>Comunicaciones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524483" y="764704"/>
            <a:ext cx="3404165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s-ES_tradnl"/>
              <a:t>VII Foro Contra el Cáncer 2018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524481" y="762709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>
              <a:solidFill>
                <a:schemeClr val="accent4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28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nte el mundo por mont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4401-E2BE-41E4-B3E9-D0C132DF49D7}" type="slidenum">
              <a:rPr lang="es-ES_tradnl" altLang="es-ES" smtClean="0"/>
              <a:pPr/>
              <a:t>‹Nº›</a:t>
            </a:fld>
            <a:endParaRPr lang="es-ES_tradnl" altLang="es-ES"/>
          </a:p>
        </p:txBody>
      </p:sp>
      <p:sp>
        <p:nvSpPr>
          <p:cNvPr id="10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16632"/>
            <a:ext cx="9518848" cy="360040"/>
          </a:xfrm>
        </p:spPr>
        <p:txBody>
          <a:bodyPr/>
          <a:lstStyle/>
          <a:p>
            <a:r>
              <a:rPr lang="es-ES"/>
              <a:t>AQUÍ PUEDES ESCRIBIR EL TITULAR</a:t>
            </a:r>
            <a:endParaRPr lang="es-ES_tradnl"/>
          </a:p>
        </p:txBody>
      </p:sp>
      <p:cxnSp>
        <p:nvCxnSpPr>
          <p:cNvPr id="12" name="11 Conector recto"/>
          <p:cNvCxnSpPr/>
          <p:nvPr/>
        </p:nvCxnSpPr>
        <p:spPr>
          <a:xfrm>
            <a:off x="95251" y="764704"/>
            <a:ext cx="11899131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2 Subtítulo"/>
          <p:cNvSpPr>
            <a:spLocks noGrp="1"/>
          </p:cNvSpPr>
          <p:nvPr>
            <p:ph type="subTitle" idx="13" hasCustomPrompt="1"/>
          </p:nvPr>
        </p:nvSpPr>
        <p:spPr>
          <a:xfrm>
            <a:off x="623392" y="404664"/>
            <a:ext cx="9505056" cy="288032"/>
          </a:xfrm>
        </p:spPr>
        <p:txBody>
          <a:bodyPr>
            <a:noAutofit/>
          </a:bodyPr>
          <a:lstStyle>
            <a:lvl1pPr marL="0" indent="0" algn="l">
              <a:buNone/>
              <a:defRPr sz="2133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Aquí puedes escribir el subtítulo, si no lo necesitases, elimina esta caja</a:t>
            </a:r>
            <a:endParaRPr lang="es-ES_tradnl"/>
          </a:p>
        </p:txBody>
      </p:sp>
      <p:pic>
        <p:nvPicPr>
          <p:cNvPr id="7" name="Picture 10" descr="S:\CARPETAS DE AREA\RELACIONES EXTERNAS\MARKETING\2014\Empresas\Ikea\logo_aecc_mod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744" y="68627"/>
            <a:ext cx="1392928" cy="67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106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54C8C-779E-49BE-A416-D7EC80B01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A052BD-56A4-45C9-956B-8BD191AED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144A82-6EF6-4DF4-AA5D-0C851FF6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616CE2-8009-4B33-A34C-4B1093C82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7E0EDC-6F67-4DAC-B8F5-041FCC22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163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5275B6-CFA0-4AC1-B336-70C21AA53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A32A52-2C77-47FF-A25E-54ECBA88E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09F41B-EF6F-43FD-B6A1-BAF8178E2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D5BBD-6A75-42F0-90C4-C2A43E3C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AE2DD5-311B-47EC-A4C0-A3CADAF5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737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5F8C4-E29A-4CF5-A2DD-BF3F1CF1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E3C037-4515-4937-84DE-F1AF597C0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E05BB1-3CF4-4E4B-BE17-F80E3301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6E09F-64A4-40ED-8EA1-CDEEAA77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629886-DA43-4B72-A358-F163E7125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195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5AC7F-9C36-4E44-90D8-965D16C1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DFEB6-D960-4DEB-88BB-35C94CE27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D3D531-56F7-4CA5-BB9B-5BB36E4F8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A3AF05-9B84-48D1-A6FE-DF34845BF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A57CE1-E435-45AA-8F2D-B7D2B254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36FB53-B373-4990-882C-455A84E2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2043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BBD77-6DC3-40C7-A550-7D6326C6C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2DDFF7-2B2C-4E56-ABD3-637A88543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BA4764-A8D8-4842-82B9-7146DA5AF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4C8F75-84C4-4EB9-9232-73580F2A96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104C9E-EF28-4253-8C63-CF4AAF418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2C3D000-091B-4B15-AD9F-A2CDCE55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F1A6A72-E8A6-49EA-B12D-9F244EF8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9C59E3-A3E4-49FD-9ED1-0586AC65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62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3FED2-2578-405A-96AB-36211022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935EBE-9F42-487C-B629-E492C82C9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C32BE18-FE8F-4CF2-974C-5F33A126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9C26CA-4AE2-4781-9AD4-425E6937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875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C2B3D6-1B5E-4657-A324-1B2479273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CC4906-47EC-4619-B59A-E5AADE5A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FB154B-E4B3-4DE5-8FBD-976A014A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2759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8508C-BA62-40CA-942A-44E357BE4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230702-749C-42E8-9C9D-DDBA7CE9E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D3C1DC-99B6-44C8-B852-3E2E00E3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1F666F-0039-42F2-8208-CE25A0C7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2ED8B3-2F3D-4988-8EAD-AD4D734F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E28E41-0905-41EA-932B-C66CB4A2D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44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06372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92065-9C00-4F63-B332-ADF22851E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13CE2DA-51CB-4A4A-ACBE-5CF56B2FF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D5724A-4266-4206-AF78-9FB4992CB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38DD3B-31C8-4937-B2E6-69F622BE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C223EE-1355-464B-BDED-411B2A87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C22550-6D09-4CDC-9F5E-F09B47BD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433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5F04D-5193-4BC2-843F-0A1486AF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6C53CB-2877-42C4-917A-4FF1A9542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93823B-5A19-4AEC-B06E-6B4F5668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BE5FD7-72B2-4032-B668-C91EA5DB0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E492FE-E7B6-4324-9CAE-6D585779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47324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FCE09B-1A49-41A8-AE86-048788D45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A30CBF-F2B6-4D28-A2C0-BAE0E5CDF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CF84BB-67F6-4479-AD29-F7624F587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B28E8A-FDF1-426D-BCBB-A30FF58E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14FE5-5A15-4127-83D8-CAD34575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81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4" y="2708275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Marcador de texto 4"/>
          <p:cNvSpPr>
            <a:spLocks noGrp="1"/>
          </p:cNvSpPr>
          <p:nvPr>
            <p:ph type="body" sz="quarter" idx="15"/>
          </p:nvPr>
        </p:nvSpPr>
        <p:spPr>
          <a:xfrm>
            <a:off x="1631504" y="3717032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Marcador de texto 4"/>
          <p:cNvSpPr>
            <a:spLocks noGrp="1"/>
          </p:cNvSpPr>
          <p:nvPr>
            <p:ph type="body" sz="quarter" idx="16"/>
          </p:nvPr>
        </p:nvSpPr>
        <p:spPr>
          <a:xfrm>
            <a:off x="1631504" y="4725789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Marcador de texto 4"/>
          <p:cNvSpPr>
            <a:spLocks noGrp="1"/>
          </p:cNvSpPr>
          <p:nvPr>
            <p:ph type="body" sz="quarter" idx="17"/>
          </p:nvPr>
        </p:nvSpPr>
        <p:spPr>
          <a:xfrm>
            <a:off x="5303912" y="2708275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Marcador de texto 4"/>
          <p:cNvSpPr>
            <a:spLocks noGrp="1"/>
          </p:cNvSpPr>
          <p:nvPr>
            <p:ph type="body" sz="quarter" idx="18"/>
          </p:nvPr>
        </p:nvSpPr>
        <p:spPr>
          <a:xfrm>
            <a:off x="5303912" y="3717032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8" name="Marcador de texto 4"/>
          <p:cNvSpPr>
            <a:spLocks noGrp="1"/>
          </p:cNvSpPr>
          <p:nvPr>
            <p:ph type="body" sz="quarter" idx="19"/>
          </p:nvPr>
        </p:nvSpPr>
        <p:spPr>
          <a:xfrm>
            <a:off x="5303912" y="4725789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Marcador de texto 4"/>
          <p:cNvSpPr>
            <a:spLocks noGrp="1"/>
          </p:cNvSpPr>
          <p:nvPr>
            <p:ph type="body" sz="quarter" idx="20"/>
          </p:nvPr>
        </p:nvSpPr>
        <p:spPr>
          <a:xfrm>
            <a:off x="8975773" y="2708275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21"/>
          </p:nvPr>
        </p:nvSpPr>
        <p:spPr>
          <a:xfrm>
            <a:off x="8975773" y="3717032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4" name="Marcador de texto 4"/>
          <p:cNvSpPr>
            <a:spLocks noGrp="1"/>
          </p:cNvSpPr>
          <p:nvPr>
            <p:ph type="body" sz="quarter" idx="22"/>
          </p:nvPr>
        </p:nvSpPr>
        <p:spPr>
          <a:xfrm>
            <a:off x="8975773" y="4725789"/>
            <a:ext cx="2736850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8" name="Marcador de texto 4"/>
          <p:cNvSpPr>
            <a:spLocks noGrp="1"/>
          </p:cNvSpPr>
          <p:nvPr>
            <p:ph type="body" sz="quarter" idx="23" hasCustomPrompt="1"/>
          </p:nvPr>
        </p:nvSpPr>
        <p:spPr>
          <a:xfrm>
            <a:off x="839416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01</a:t>
            </a:r>
          </a:p>
        </p:txBody>
      </p:sp>
      <p:sp>
        <p:nvSpPr>
          <p:cNvPr id="29" name="Marcador de texto 4"/>
          <p:cNvSpPr>
            <a:spLocks noGrp="1"/>
          </p:cNvSpPr>
          <p:nvPr>
            <p:ph type="body" sz="quarter" idx="24" hasCustomPrompt="1"/>
          </p:nvPr>
        </p:nvSpPr>
        <p:spPr>
          <a:xfrm>
            <a:off x="839416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02</a:t>
            </a:r>
          </a:p>
        </p:txBody>
      </p:sp>
      <p:sp>
        <p:nvSpPr>
          <p:cNvPr id="30" name="Marcador de texto 4"/>
          <p:cNvSpPr>
            <a:spLocks noGrp="1"/>
          </p:cNvSpPr>
          <p:nvPr>
            <p:ph type="body" sz="quarter" idx="25" hasCustomPrompt="1"/>
          </p:nvPr>
        </p:nvSpPr>
        <p:spPr>
          <a:xfrm>
            <a:off x="839416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03</a:t>
            </a:r>
          </a:p>
        </p:txBody>
      </p:sp>
      <p:sp>
        <p:nvSpPr>
          <p:cNvPr id="35" name="Marcador de texto 4"/>
          <p:cNvSpPr>
            <a:spLocks noGrp="1"/>
          </p:cNvSpPr>
          <p:nvPr>
            <p:ph type="body" sz="quarter" idx="26" hasCustomPrompt="1"/>
          </p:nvPr>
        </p:nvSpPr>
        <p:spPr>
          <a:xfrm>
            <a:off x="4511824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04</a:t>
            </a:r>
          </a:p>
        </p:txBody>
      </p:sp>
      <p:sp>
        <p:nvSpPr>
          <p:cNvPr id="36" name="Marcador de texto 4"/>
          <p:cNvSpPr>
            <a:spLocks noGrp="1"/>
          </p:cNvSpPr>
          <p:nvPr>
            <p:ph type="body" sz="quarter" idx="27" hasCustomPrompt="1"/>
          </p:nvPr>
        </p:nvSpPr>
        <p:spPr>
          <a:xfrm>
            <a:off x="4511824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05</a:t>
            </a:r>
          </a:p>
        </p:txBody>
      </p:sp>
      <p:sp>
        <p:nvSpPr>
          <p:cNvPr id="37" name="Marcador de texto 4"/>
          <p:cNvSpPr>
            <a:spLocks noGrp="1"/>
          </p:cNvSpPr>
          <p:nvPr>
            <p:ph type="body" sz="quarter" idx="28" hasCustomPrompt="1"/>
          </p:nvPr>
        </p:nvSpPr>
        <p:spPr>
          <a:xfrm>
            <a:off x="4511824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06</a:t>
            </a:r>
          </a:p>
        </p:txBody>
      </p:sp>
      <p:sp>
        <p:nvSpPr>
          <p:cNvPr id="39" name="Marcador de texto 4"/>
          <p:cNvSpPr>
            <a:spLocks noGrp="1"/>
          </p:cNvSpPr>
          <p:nvPr>
            <p:ph type="body" sz="quarter" idx="29" hasCustomPrompt="1"/>
          </p:nvPr>
        </p:nvSpPr>
        <p:spPr>
          <a:xfrm>
            <a:off x="8184232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07</a:t>
            </a:r>
          </a:p>
        </p:txBody>
      </p:sp>
      <p:sp>
        <p:nvSpPr>
          <p:cNvPr id="40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8184232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08</a:t>
            </a:r>
          </a:p>
        </p:txBody>
      </p:sp>
      <p:sp>
        <p:nvSpPr>
          <p:cNvPr id="41" name="Marcador de texto 4"/>
          <p:cNvSpPr>
            <a:spLocks noGrp="1"/>
          </p:cNvSpPr>
          <p:nvPr>
            <p:ph type="body" sz="quarter" idx="31" hasCustomPrompt="1"/>
          </p:nvPr>
        </p:nvSpPr>
        <p:spPr>
          <a:xfrm>
            <a:off x="8184232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09</a:t>
            </a:r>
          </a:p>
        </p:txBody>
      </p:sp>
    </p:spTree>
    <p:extLst>
      <p:ext uri="{BB962C8B-B14F-4D97-AF65-F5344CB8AC3E}">
        <p14:creationId xmlns:p14="http://schemas.microsoft.com/office/powerpoint/2010/main" val="3397913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3" y="2708275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Marcador de texto 4"/>
          <p:cNvSpPr>
            <a:spLocks noGrp="1"/>
          </p:cNvSpPr>
          <p:nvPr>
            <p:ph type="body" sz="quarter" idx="15"/>
          </p:nvPr>
        </p:nvSpPr>
        <p:spPr>
          <a:xfrm>
            <a:off x="1631503" y="3717032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Marcador de texto 4"/>
          <p:cNvSpPr>
            <a:spLocks noGrp="1"/>
          </p:cNvSpPr>
          <p:nvPr>
            <p:ph type="body" sz="quarter" idx="16"/>
          </p:nvPr>
        </p:nvSpPr>
        <p:spPr>
          <a:xfrm>
            <a:off x="1631503" y="4725789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8" name="Marcador de texto 4"/>
          <p:cNvSpPr>
            <a:spLocks noGrp="1"/>
          </p:cNvSpPr>
          <p:nvPr>
            <p:ph type="body" sz="quarter" idx="17"/>
          </p:nvPr>
        </p:nvSpPr>
        <p:spPr>
          <a:xfrm>
            <a:off x="7248126" y="2708275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9" name="Marcador de texto 4"/>
          <p:cNvSpPr>
            <a:spLocks noGrp="1"/>
          </p:cNvSpPr>
          <p:nvPr>
            <p:ph type="body" sz="quarter" idx="18"/>
          </p:nvPr>
        </p:nvSpPr>
        <p:spPr>
          <a:xfrm>
            <a:off x="7248126" y="3717032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Marcador de texto 4"/>
          <p:cNvSpPr>
            <a:spLocks noGrp="1"/>
          </p:cNvSpPr>
          <p:nvPr>
            <p:ph type="body" sz="quarter" idx="19"/>
          </p:nvPr>
        </p:nvSpPr>
        <p:spPr>
          <a:xfrm>
            <a:off x="7248126" y="4725789"/>
            <a:ext cx="4464497" cy="792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Marcador de texto 4"/>
          <p:cNvSpPr>
            <a:spLocks noGrp="1"/>
          </p:cNvSpPr>
          <p:nvPr>
            <p:ph type="body" sz="quarter" idx="23" hasCustomPrompt="1"/>
          </p:nvPr>
        </p:nvSpPr>
        <p:spPr>
          <a:xfrm>
            <a:off x="839416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01</a:t>
            </a:r>
          </a:p>
        </p:txBody>
      </p:sp>
      <p:sp>
        <p:nvSpPr>
          <p:cNvPr id="21" name="Marcador de texto 4"/>
          <p:cNvSpPr>
            <a:spLocks noGrp="1"/>
          </p:cNvSpPr>
          <p:nvPr>
            <p:ph type="body" sz="quarter" idx="24" hasCustomPrompt="1"/>
          </p:nvPr>
        </p:nvSpPr>
        <p:spPr>
          <a:xfrm>
            <a:off x="839416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02</a:t>
            </a:r>
          </a:p>
        </p:txBody>
      </p:sp>
      <p:sp>
        <p:nvSpPr>
          <p:cNvPr id="22" name="Marcador de texto 4"/>
          <p:cNvSpPr>
            <a:spLocks noGrp="1"/>
          </p:cNvSpPr>
          <p:nvPr>
            <p:ph type="body" sz="quarter" idx="25" hasCustomPrompt="1"/>
          </p:nvPr>
        </p:nvSpPr>
        <p:spPr>
          <a:xfrm>
            <a:off x="839416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03</a:t>
            </a:r>
          </a:p>
        </p:txBody>
      </p:sp>
      <p:sp>
        <p:nvSpPr>
          <p:cNvPr id="31" name="Marcador de texto 4"/>
          <p:cNvSpPr>
            <a:spLocks noGrp="1"/>
          </p:cNvSpPr>
          <p:nvPr>
            <p:ph type="body" sz="quarter" idx="29" hasCustomPrompt="1"/>
          </p:nvPr>
        </p:nvSpPr>
        <p:spPr>
          <a:xfrm>
            <a:off x="6456040" y="2708920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04</a:t>
            </a:r>
          </a:p>
        </p:txBody>
      </p:sp>
      <p:sp>
        <p:nvSpPr>
          <p:cNvPr id="32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6456040" y="3717032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05</a:t>
            </a:r>
          </a:p>
        </p:txBody>
      </p:sp>
      <p:sp>
        <p:nvSpPr>
          <p:cNvPr id="33" name="Marcador de texto 4"/>
          <p:cNvSpPr>
            <a:spLocks noGrp="1"/>
          </p:cNvSpPr>
          <p:nvPr>
            <p:ph type="body" sz="quarter" idx="31" hasCustomPrompt="1"/>
          </p:nvPr>
        </p:nvSpPr>
        <p:spPr>
          <a:xfrm>
            <a:off x="6456040" y="4725144"/>
            <a:ext cx="576064" cy="504056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buNone/>
              <a:defRPr lang="es-ES_tradnl" sz="2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_tradnl"/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35977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4"/>
          </p:nvPr>
        </p:nvSpPr>
        <p:spPr>
          <a:xfrm>
            <a:off x="1631504" y="2708275"/>
            <a:ext cx="2736850" cy="57670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uadroTexto 5"/>
          <p:cNvSpPr txBox="1"/>
          <p:nvPr userDrawn="1"/>
        </p:nvSpPr>
        <p:spPr>
          <a:xfrm>
            <a:off x="937337" y="26176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01</a:t>
            </a:r>
          </a:p>
        </p:txBody>
      </p:sp>
      <p:sp>
        <p:nvSpPr>
          <p:cNvPr id="14" name="Marcador de texto 4"/>
          <p:cNvSpPr>
            <a:spLocks noGrp="1"/>
          </p:cNvSpPr>
          <p:nvPr>
            <p:ph type="body" sz="quarter" idx="17"/>
          </p:nvPr>
        </p:nvSpPr>
        <p:spPr>
          <a:xfrm>
            <a:off x="5303912" y="2708275"/>
            <a:ext cx="2736850" cy="57670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>
            <a:off x="4609745" y="26176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02</a:t>
            </a:r>
          </a:p>
        </p:txBody>
      </p:sp>
      <p:sp>
        <p:nvSpPr>
          <p:cNvPr id="20" name="Marcador de texto 4"/>
          <p:cNvSpPr>
            <a:spLocks noGrp="1"/>
          </p:cNvSpPr>
          <p:nvPr>
            <p:ph type="body" sz="quarter" idx="20"/>
          </p:nvPr>
        </p:nvSpPr>
        <p:spPr>
          <a:xfrm>
            <a:off x="8975773" y="2708275"/>
            <a:ext cx="2736850" cy="57670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1" name="CuadroTexto 20"/>
          <p:cNvSpPr txBox="1"/>
          <p:nvPr userDrawn="1"/>
        </p:nvSpPr>
        <p:spPr>
          <a:xfrm>
            <a:off x="8281606" y="26176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>
                <a:latin typeface="+mj-lt"/>
              </a:rPr>
              <a:t>03</a:t>
            </a:r>
          </a:p>
        </p:txBody>
      </p:sp>
      <p:sp>
        <p:nvSpPr>
          <p:cNvPr id="29" name="Marcador de texto 4"/>
          <p:cNvSpPr>
            <a:spLocks noGrp="1"/>
          </p:cNvSpPr>
          <p:nvPr>
            <p:ph type="body" sz="quarter" idx="21"/>
          </p:nvPr>
        </p:nvSpPr>
        <p:spPr>
          <a:xfrm>
            <a:off x="1631504" y="3380759"/>
            <a:ext cx="2736850" cy="2568521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Marcador de texto 4"/>
          <p:cNvSpPr>
            <a:spLocks noGrp="1"/>
          </p:cNvSpPr>
          <p:nvPr>
            <p:ph type="body" sz="quarter" idx="22"/>
          </p:nvPr>
        </p:nvSpPr>
        <p:spPr>
          <a:xfrm>
            <a:off x="5303912" y="3380759"/>
            <a:ext cx="2736850" cy="2568521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1" name="Marcador de texto 4"/>
          <p:cNvSpPr>
            <a:spLocks noGrp="1"/>
          </p:cNvSpPr>
          <p:nvPr>
            <p:ph type="body" sz="quarter" idx="23"/>
          </p:nvPr>
        </p:nvSpPr>
        <p:spPr>
          <a:xfrm>
            <a:off x="8975773" y="3380759"/>
            <a:ext cx="2736850" cy="2568521"/>
          </a:xfrm>
        </p:spPr>
        <p:txBody>
          <a:bodyPr>
            <a:normAutofit/>
          </a:bodyPr>
          <a:lstStyle>
            <a:lvl1pPr marL="0" indent="0"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22654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+ tabla/gráfico/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8" y="1279016"/>
            <a:ext cx="10874425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4" hasCustomPrompt="1"/>
          </p:nvPr>
        </p:nvSpPr>
        <p:spPr>
          <a:xfrm>
            <a:off x="839788" y="1989138"/>
            <a:ext cx="10872787" cy="4103687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s-ES_tradnl"/>
              <a:t>Haga clic para insertar un gráfico, tabla o SmartArt</a:t>
            </a:r>
          </a:p>
        </p:txBody>
      </p:sp>
    </p:spTree>
    <p:extLst>
      <p:ext uri="{BB962C8B-B14F-4D97-AF65-F5344CB8AC3E}">
        <p14:creationId xmlns:p14="http://schemas.microsoft.com/office/powerpoint/2010/main" val="2031732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44693" y="13196"/>
            <a:ext cx="6744749" cy="684480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15414" y="3356992"/>
            <a:ext cx="4800533" cy="2016224"/>
          </a:xfrm>
        </p:spPr>
        <p:txBody>
          <a:bodyPr wrap="square" lIns="0" tIns="0" rIns="0" bIns="0" anchor="t">
            <a:noAutofit/>
          </a:bodyPr>
          <a:lstStyle>
            <a:lvl1pPr>
              <a:defRPr sz="2400" baseline="0">
                <a:solidFill>
                  <a:schemeClr val="tx2"/>
                </a:solidFill>
              </a:defRPr>
            </a:lvl1pPr>
          </a:lstStyle>
          <a:p>
            <a:r>
              <a:rPr lang="es-ES_tradnl"/>
              <a:t>Clic aquí para añadir un testimonio</a:t>
            </a:r>
          </a:p>
        </p:txBody>
      </p:sp>
      <p:sp>
        <p:nvSpPr>
          <p:cNvPr id="26" name="Rectángulo 25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2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5" name="CuadroTexto 4"/>
          <p:cNvSpPr txBox="1"/>
          <p:nvPr userDrawn="1"/>
        </p:nvSpPr>
        <p:spPr>
          <a:xfrm>
            <a:off x="623393" y="2492896"/>
            <a:ext cx="70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8800" b="1">
                <a:solidFill>
                  <a:schemeClr val="accent3"/>
                </a:solidFill>
              </a:rPr>
              <a:t>“</a:t>
            </a:r>
            <a:endParaRPr lang="es-ES_tradnl" sz="1100" b="1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74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columnas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79016"/>
            <a:ext cx="10514384" cy="522034"/>
          </a:xfrm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34818"/>
            <a:ext cx="4681736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2" y="910716"/>
            <a:ext cx="5257799" cy="368300"/>
          </a:xfrm>
        </p:spPr>
        <p:txBody>
          <a:bodyPr wrap="none" lIns="0" tIns="0" rIns="0" bIns="0" anchor="b">
            <a:noAutofit/>
          </a:bodyPr>
          <a:lstStyle>
            <a:lvl1pPr marL="0" indent="0">
              <a:buNone/>
              <a:defRPr>
                <a:solidFill>
                  <a:schemeClr val="accent4"/>
                </a:solidFill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r>
              <a:rPr lang="es-ES_tradnl"/>
              <a:t>Subtítulo</a:t>
            </a:r>
          </a:p>
        </p:txBody>
      </p:sp>
      <p:sp>
        <p:nvSpPr>
          <p:cNvPr id="4" name="Rectángulo 3"/>
          <p:cNvSpPr/>
          <p:nvPr userDrawn="1"/>
        </p:nvSpPr>
        <p:spPr>
          <a:xfrm>
            <a:off x="838200" y="908721"/>
            <a:ext cx="38404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800"/>
          </a:p>
        </p:txBody>
      </p:sp>
      <p:sp>
        <p:nvSpPr>
          <p:cNvPr id="13" name="Marcador de contenido 2"/>
          <p:cNvSpPr>
            <a:spLocks noGrp="1"/>
          </p:cNvSpPr>
          <p:nvPr>
            <p:ph idx="14"/>
          </p:nvPr>
        </p:nvSpPr>
        <p:spPr>
          <a:xfrm>
            <a:off x="6480043" y="2034817"/>
            <a:ext cx="4873757" cy="4131033"/>
          </a:xfrm>
        </p:spPr>
        <p:txBody>
          <a:bodyPr wrap="square" lIns="0" tIns="0" rIns="0" bIns="0">
            <a:noAutofit/>
          </a:bodyPr>
          <a:lstStyle>
            <a:lvl1pPr marL="0" indent="0">
              <a:buFont typeface="Arial" charset="0"/>
              <a:buNone/>
              <a:defRPr sz="1300"/>
            </a:lvl1pPr>
            <a:lvl2pPr marL="742950" indent="-285750">
              <a:buFont typeface="Arial" charset="0"/>
              <a:buChar char="•"/>
              <a:defRPr sz="1300"/>
            </a:lvl2pPr>
            <a:lvl3pPr marL="1200150" indent="-285750">
              <a:buFont typeface="Arial" charset="0"/>
              <a:buChar char="•"/>
              <a:defRPr sz="1300"/>
            </a:lvl3pPr>
            <a:lvl4pPr marL="1657350" indent="-285750">
              <a:buFont typeface="Arial" charset="0"/>
              <a:buChar char="•"/>
              <a:defRPr sz="1300"/>
            </a:lvl4pPr>
            <a:lvl5pPr marL="2114550" indent="-285750">
              <a:buFont typeface="Arial" charset="0"/>
              <a:buChar char="•"/>
              <a:defRPr sz="13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10" name="Rectángulo 9"/>
          <p:cNvSpPr/>
          <p:nvPr userDrawn="1"/>
        </p:nvSpPr>
        <p:spPr>
          <a:xfrm>
            <a:off x="11664619" y="6168542"/>
            <a:ext cx="527381" cy="216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_tradnl" sz="1350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761984" y="6203605"/>
            <a:ext cx="382688" cy="162489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919E5FD-4F5E-CF45-89BE-59B00E1A02AE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4295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908051"/>
            <a:ext cx="10515600" cy="7826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552" y="365454"/>
            <a:ext cx="648072" cy="25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8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35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05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9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9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>
          <p15:clr>
            <a:srgbClr val="F26B43"/>
          </p15:clr>
        </p15:guide>
        <p15:guide id="2" orient="horz" pos="3884">
          <p15:clr>
            <a:srgbClr val="F26B43"/>
          </p15:clr>
        </p15:guide>
        <p15:guide id="3" pos="513">
          <p15:clr>
            <a:srgbClr val="F26B43"/>
          </p15:clr>
        </p15:guide>
        <p15:guide id="4" pos="7469">
          <p15:clr>
            <a:srgbClr val="F26B43"/>
          </p15:clr>
        </p15:guide>
        <p15:guide id="5" orient="horz" pos="52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56A61EF-8BC8-4867-9478-9F24A8CB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AC7522-8ACD-4C0F-BB31-B25FDE569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C51DFE-2A50-417A-8E72-7A6A6EAF1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01ADE-252F-4BFC-9C05-04BA08A7D685}" type="datetimeFigureOut">
              <a:rPr lang="es-ES" smtClean="0"/>
              <a:t>22/07/2024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B24E46-88AA-4E14-BF20-E1BEF25E0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5BAD98-6FD7-4269-8B2E-6BEC37E53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2FE08-C00C-42DA-8263-6660F1086F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60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2ED_CE06B5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C7E49CA2-BA6C-4739-5F9E-7D6D534EAFFC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9944726" y="1205865"/>
            <a:ext cx="13286" cy="419569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7EFD1064-7CD2-F3A4-0849-ECCFF0675157}"/>
              </a:ext>
            </a:extLst>
          </p:cNvPr>
          <p:cNvCxnSpPr>
            <a:cxnSpLocks/>
          </p:cNvCxnSpPr>
          <p:nvPr/>
        </p:nvCxnSpPr>
        <p:spPr>
          <a:xfrm>
            <a:off x="4850979" y="4054713"/>
            <a:ext cx="0" cy="20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3792A805-BA85-9465-BCA8-08AB155B4EE5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6722490" y="1205865"/>
            <a:ext cx="2327" cy="16099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6EEB53B2-8D83-C5C8-44DC-E2DD91E6C983}"/>
              </a:ext>
            </a:extLst>
          </p:cNvPr>
          <p:cNvCxnSpPr>
            <a:cxnSpLocks/>
          </p:cNvCxnSpPr>
          <p:nvPr/>
        </p:nvCxnSpPr>
        <p:spPr>
          <a:xfrm>
            <a:off x="2684482" y="4058477"/>
            <a:ext cx="0" cy="209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DB124338-8239-9CA0-6753-05C9BD19944F}"/>
              </a:ext>
            </a:extLst>
          </p:cNvPr>
          <p:cNvCxnSpPr>
            <a:cxnSpLocks/>
          </p:cNvCxnSpPr>
          <p:nvPr/>
        </p:nvCxnSpPr>
        <p:spPr>
          <a:xfrm>
            <a:off x="6927734" y="4623730"/>
            <a:ext cx="0" cy="710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969C1734-E4EC-DA1B-1C4D-755F6BB77862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1020230" y="519368"/>
            <a:ext cx="611" cy="16868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89F34E2-FDD4-2EFD-2B4C-6CFFB1CE60DE}"/>
              </a:ext>
            </a:extLst>
          </p:cNvPr>
          <p:cNvCxnSpPr>
            <a:cxnSpLocks/>
          </p:cNvCxnSpPr>
          <p:nvPr/>
        </p:nvCxnSpPr>
        <p:spPr>
          <a:xfrm>
            <a:off x="4671081" y="4623730"/>
            <a:ext cx="0" cy="710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0A8E0DC-22EA-E08C-F25B-6BF11C4EA9CA}"/>
              </a:ext>
            </a:extLst>
          </p:cNvPr>
          <p:cNvCxnSpPr>
            <a:cxnSpLocks/>
          </p:cNvCxnSpPr>
          <p:nvPr/>
        </p:nvCxnSpPr>
        <p:spPr>
          <a:xfrm>
            <a:off x="2622857" y="4610633"/>
            <a:ext cx="0" cy="723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7D126845-6420-B0D0-6368-14E791783A1C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4850661" y="764691"/>
            <a:ext cx="318" cy="327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ángulo 3">
            <a:extLst>
              <a:ext uri="{FF2B5EF4-FFF2-40B4-BE49-F238E27FC236}">
                <a16:creationId xmlns:a16="http://schemas.microsoft.com/office/drawing/2014/main" id="{5947ABC0-92ED-3364-41FE-6EC15371ADD6}"/>
              </a:ext>
            </a:extLst>
          </p:cNvPr>
          <p:cNvSpPr/>
          <p:nvPr/>
        </p:nvSpPr>
        <p:spPr>
          <a:xfrm>
            <a:off x="3877747" y="272065"/>
            <a:ext cx="1946463" cy="49262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Consejo Nacional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D240B86-3F39-C040-D6B8-125966B43C61}"/>
              </a:ext>
            </a:extLst>
          </p:cNvPr>
          <p:cNvSpPr/>
          <p:nvPr/>
        </p:nvSpPr>
        <p:spPr>
          <a:xfrm>
            <a:off x="2058531" y="844138"/>
            <a:ext cx="1554835" cy="4926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Ejecutivo Nacional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EF40B4B-B3F6-1E78-5494-B2250BE17E80}"/>
              </a:ext>
            </a:extLst>
          </p:cNvPr>
          <p:cNvSpPr/>
          <p:nvPr/>
        </p:nvSpPr>
        <p:spPr>
          <a:xfrm>
            <a:off x="4073879" y="1230901"/>
            <a:ext cx="1554835" cy="4926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Presidencia Nacional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4155726-1CB1-35CD-2A7A-D56EDE59BAEE}"/>
              </a:ext>
            </a:extLst>
          </p:cNvPr>
          <p:cNvSpPr/>
          <p:nvPr/>
        </p:nvSpPr>
        <p:spPr>
          <a:xfrm>
            <a:off x="4073879" y="1801143"/>
            <a:ext cx="1554835" cy="492626"/>
          </a:xfrm>
          <a:prstGeom prst="rect">
            <a:avLst/>
          </a:prstGeom>
          <a:solidFill>
            <a:srgbClr val="2F52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General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100" dirty="0">
                <a:solidFill>
                  <a:prstClr val="white"/>
                </a:solidFill>
                <a:latin typeface="Raleway" panose="020B0503030101060003" pitchFamily="34" charset="0"/>
              </a:rPr>
              <a:t>Isabel Orbe</a:t>
            </a: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A837C0F-19E0-04BF-DB04-A498D053AA57}"/>
              </a:ext>
            </a:extLst>
          </p:cNvPr>
          <p:cNvSpPr/>
          <p:nvPr/>
        </p:nvSpPr>
        <p:spPr>
          <a:xfrm>
            <a:off x="2068433" y="1406482"/>
            <a:ext cx="1784119" cy="59311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/>
              </a:rPr>
              <a:t>Gabinete y Asuntos Públicos</a:t>
            </a:r>
            <a:endParaRPr lang="es-ES" sz="9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Raleway" panose="020B0503030101060003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8DB582E-AA59-FEF3-1D46-6CB12FFEFCB3}"/>
              </a:ext>
            </a:extLst>
          </p:cNvPr>
          <p:cNvSpPr/>
          <p:nvPr/>
        </p:nvSpPr>
        <p:spPr>
          <a:xfrm>
            <a:off x="1906810" y="4118007"/>
            <a:ext cx="1604073" cy="49262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de Recursos Compartidos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0833FEBE-28A5-B48D-2ECC-C95F96BE7C5D}"/>
              </a:ext>
            </a:extLst>
          </p:cNvPr>
          <p:cNvSpPr/>
          <p:nvPr/>
        </p:nvSpPr>
        <p:spPr>
          <a:xfrm>
            <a:off x="3948308" y="4118007"/>
            <a:ext cx="1554835" cy="49262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de Misión y Operaciones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15FB4573-3337-1F71-F2A5-17EC32629CF1}"/>
              </a:ext>
            </a:extLst>
          </p:cNvPr>
          <p:cNvSpPr/>
          <p:nvPr/>
        </p:nvSpPr>
        <p:spPr>
          <a:xfrm>
            <a:off x="705925" y="5334619"/>
            <a:ext cx="2999644" cy="139974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 Planificación, Procesos y Calidad.</a:t>
            </a:r>
            <a:endParaRPr kumimoji="0" lang="es-ES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 Finanzas, Compras y Control de Gestión.</a:t>
            </a:r>
            <a:endParaRPr kumimoji="0" lang="es-ES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de</a:t>
            </a: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 Tecnología y Digital.</a:t>
            </a:r>
            <a:endParaRPr kumimoji="0" lang="es-ES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 Personas y Cultura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.</a:t>
            </a: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A9F08BE2-0BA3-C96F-B470-53AB65590C2B}"/>
              </a:ext>
            </a:extLst>
          </p:cNvPr>
          <p:cNvSpPr/>
          <p:nvPr/>
        </p:nvSpPr>
        <p:spPr>
          <a:xfrm>
            <a:off x="3765108" y="5340415"/>
            <a:ext cx="2224444" cy="139974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indent="-171450">
              <a:buFont typeface="Arial"/>
              <a:buChar char="•"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de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Atención a pacientes y usuarios. 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  <a:defRPr/>
            </a:pPr>
            <a:r>
              <a:rPr lang="es-ES" sz="900" b="1" dirty="0">
                <a:solidFill>
                  <a:prstClr val="black"/>
                </a:solidFill>
                <a:latin typeface="Raleway"/>
              </a:rPr>
              <a:t>Dirección Médica y de Misión.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</a:t>
            </a:r>
            <a:r>
              <a:rPr lang="es-ES" sz="900" b="1" dirty="0" err="1">
                <a:solidFill>
                  <a:prstClr val="black"/>
                </a:solidFill>
                <a:latin typeface="Raleway"/>
              </a:rPr>
              <a:t>Patient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</a:t>
            </a:r>
            <a:r>
              <a:rPr lang="es-ES" sz="900" b="1" dirty="0" err="1">
                <a:solidFill>
                  <a:prstClr val="black"/>
                </a:solidFill>
                <a:latin typeface="Raleway"/>
              </a:rPr>
              <a:t>Advocacy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.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174416B-2FFE-7C36-7A8E-1BF30E172A90}"/>
              </a:ext>
            </a:extLst>
          </p:cNvPr>
          <p:cNvSpPr/>
          <p:nvPr/>
        </p:nvSpPr>
        <p:spPr>
          <a:xfrm>
            <a:off x="6049091" y="5340415"/>
            <a:ext cx="2050603" cy="1399750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Sostenibilidad, Canales y Marketing.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s-ES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 Territorial:</a:t>
            </a:r>
            <a:endParaRPr lang="es-ES" sz="900" b="1" dirty="0">
              <a:solidFill>
                <a:prstClr val="black"/>
              </a:solidFill>
              <a:latin typeface="Raleway"/>
            </a:endParaRP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Norte.     </a:t>
            </a: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Sur.</a:t>
            </a: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Este.</a:t>
            </a:r>
          </a:p>
          <a:p>
            <a:pPr lvl="1"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Territorio Centro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.</a:t>
            </a: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Voluntariado</a:t>
            </a:r>
            <a:endParaRPr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/>
            </a:endParaRP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AF47165B-547D-4150-9BA5-828B49D57614}"/>
              </a:ext>
            </a:extLst>
          </p:cNvPr>
          <p:cNvCxnSpPr>
            <a:cxnSpLocks/>
          </p:cNvCxnSpPr>
          <p:nvPr/>
        </p:nvCxnSpPr>
        <p:spPr>
          <a:xfrm>
            <a:off x="2684482" y="4053709"/>
            <a:ext cx="4244243" cy="0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EEDB980-86ED-7BE6-8426-13CB2AB5162F}"/>
              </a:ext>
            </a:extLst>
          </p:cNvPr>
          <p:cNvCxnSpPr>
            <a:cxnSpLocks/>
          </p:cNvCxnSpPr>
          <p:nvPr/>
        </p:nvCxnSpPr>
        <p:spPr>
          <a:xfrm>
            <a:off x="6928724" y="4053709"/>
            <a:ext cx="0" cy="20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E8D861C1-D336-1F94-6892-F70CAB39053D}"/>
              </a:ext>
            </a:extLst>
          </p:cNvPr>
          <p:cNvSpPr/>
          <p:nvPr/>
        </p:nvSpPr>
        <p:spPr>
          <a:xfrm>
            <a:off x="5947400" y="713239"/>
            <a:ext cx="1554835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Auditoría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8E98CE6-2CD6-8E14-C246-91607089A0A6}"/>
              </a:ext>
            </a:extLst>
          </p:cNvPr>
          <p:cNvSpPr/>
          <p:nvPr/>
        </p:nvSpPr>
        <p:spPr>
          <a:xfrm>
            <a:off x="5953938" y="1308517"/>
            <a:ext cx="1554835" cy="492626"/>
          </a:xfrm>
          <a:prstGeom prst="rect">
            <a:avLst/>
          </a:prstGeom>
          <a:solidFill>
            <a:srgbClr val="F8F0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Auditoría interna</a:t>
            </a:r>
            <a:r>
              <a:rPr lang="es-ES" sz="1050" dirty="0">
                <a:solidFill>
                  <a:prstClr val="black"/>
                </a:solidFill>
                <a:latin typeface="Raleway"/>
              </a:rPr>
              <a:t> </a:t>
            </a:r>
            <a:endParaRPr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4D3F607-00B8-D878-28B8-0FC160C077F9}"/>
              </a:ext>
            </a:extLst>
          </p:cNvPr>
          <p:cNvSpPr/>
          <p:nvPr/>
        </p:nvSpPr>
        <p:spPr>
          <a:xfrm>
            <a:off x="7557354" y="713239"/>
            <a:ext cx="1554835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Régimen Jurídico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D1513BC-3F71-EEC3-9D4C-006EB73A6A67}"/>
              </a:ext>
            </a:extLst>
          </p:cNvPr>
          <p:cNvSpPr/>
          <p:nvPr/>
        </p:nvSpPr>
        <p:spPr>
          <a:xfrm>
            <a:off x="8148548" y="5340417"/>
            <a:ext cx="1193728" cy="71392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Dirección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 de </a:t>
            </a: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  <a:ea typeface="+mn-ea"/>
                <a:cs typeface="+mn-cs"/>
              </a:rPr>
              <a:t>Servicios jurídicos  y Gobernanza. </a:t>
            </a:r>
            <a:endParaRPr lang="es-ES" sz="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86294D03-4F5B-B29B-EA19-62FB9E00CD1A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8745412" y="1205865"/>
            <a:ext cx="0" cy="4134552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E397771-AA3C-6E4C-8129-B313A626CE10}"/>
              </a:ext>
            </a:extLst>
          </p:cNvPr>
          <p:cNvSpPr/>
          <p:nvPr/>
        </p:nvSpPr>
        <p:spPr>
          <a:xfrm>
            <a:off x="9167308" y="713239"/>
            <a:ext cx="1554835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Comité de </a:t>
            </a:r>
            <a:r>
              <a:rPr lang="es-ES" sz="1050">
                <a:solidFill>
                  <a:prstClr val="black"/>
                </a:solidFill>
                <a:latin typeface="Raleway"/>
              </a:rPr>
              <a:t>Comunicación</a:t>
            </a:r>
            <a:endParaRPr kumimoji="0" lang="es-ES" sz="10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D31B3F84-F15C-114E-9BF5-F6C2D15C52B3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5824210" y="518378"/>
            <a:ext cx="413342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B759A9DF-3685-1CFD-25F5-74178821386D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6724817" y="529782"/>
            <a:ext cx="6538" cy="1834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6BD1B8-22D2-2FFD-A098-F7DB3EBF1E14}"/>
              </a:ext>
            </a:extLst>
          </p:cNvPr>
          <p:cNvSpPr/>
          <p:nvPr/>
        </p:nvSpPr>
        <p:spPr>
          <a:xfrm>
            <a:off x="9391130" y="5334619"/>
            <a:ext cx="1441988" cy="713928"/>
          </a:xfrm>
          <a:prstGeom prst="rect">
            <a:avLst/>
          </a:prstGeom>
          <a:solidFill>
            <a:srgbClr val="DD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171450" indent="-171450">
              <a:buFont typeface="Arial"/>
              <a:buChar char="•"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Dirección de Marca y </a:t>
            </a:r>
            <a:r>
              <a:rPr lang="es-ES" sz="900" b="1" dirty="0">
                <a:solidFill>
                  <a:prstClr val="black"/>
                </a:solidFill>
                <a:latin typeface="Raleway"/>
              </a:rPr>
              <a:t>Comunicación.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4FFF187C-7F0F-5286-00DF-A20EC8165074}"/>
              </a:ext>
            </a:extLst>
          </p:cNvPr>
          <p:cNvCxnSpPr>
            <a:cxnSpLocks/>
          </p:cNvCxnSpPr>
          <p:nvPr/>
        </p:nvCxnSpPr>
        <p:spPr>
          <a:xfrm>
            <a:off x="9957955" y="529782"/>
            <a:ext cx="0" cy="1834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7E719237-2BA5-4D1C-A760-9C60849B7AE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4004612" y="1477214"/>
            <a:ext cx="69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C159F988-24BD-3B91-943C-865803A01A2D}"/>
              </a:ext>
            </a:extLst>
          </p:cNvPr>
          <p:cNvSpPr/>
          <p:nvPr/>
        </p:nvSpPr>
        <p:spPr>
          <a:xfrm>
            <a:off x="5969045" y="1903796"/>
            <a:ext cx="1554835" cy="492626"/>
          </a:xfrm>
          <a:prstGeom prst="rect">
            <a:avLst/>
          </a:prstGeom>
          <a:solidFill>
            <a:srgbClr val="F8F0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s-ES_tradn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C</a:t>
            </a:r>
            <a:r>
              <a:rPr kumimoji="0" lang="es-E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umplimiento</a:t>
            </a:r>
            <a:endParaRPr lang="es-E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D5FA093-B163-B3C7-A5FB-F5FA9D017CA5}"/>
              </a:ext>
            </a:extLst>
          </p:cNvPr>
          <p:cNvCxnSpPr>
            <a:cxnSpLocks/>
          </p:cNvCxnSpPr>
          <p:nvPr/>
        </p:nvCxnSpPr>
        <p:spPr>
          <a:xfrm>
            <a:off x="5304729" y="1830459"/>
            <a:ext cx="0" cy="12185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40">
            <a:extLst>
              <a:ext uri="{FF2B5EF4-FFF2-40B4-BE49-F238E27FC236}">
                <a16:creationId xmlns:a16="http://schemas.microsoft.com/office/drawing/2014/main" id="{8982239F-8F50-E301-F42D-B1D4536524A5}"/>
              </a:ext>
            </a:extLst>
          </p:cNvPr>
          <p:cNvSpPr/>
          <p:nvPr/>
        </p:nvSpPr>
        <p:spPr>
          <a:xfrm>
            <a:off x="243423" y="2596576"/>
            <a:ext cx="1554835" cy="377067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Misión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07686E5B-9C8B-2607-EE71-59AC747B856D}"/>
              </a:ext>
            </a:extLst>
          </p:cNvPr>
          <p:cNvSpPr/>
          <p:nvPr/>
        </p:nvSpPr>
        <p:spPr>
          <a:xfrm>
            <a:off x="243423" y="2206172"/>
            <a:ext cx="1554835" cy="354003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Territorial 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de Voluntariado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26CB41A-46A7-8D58-388C-38EC70D622D8}"/>
              </a:ext>
            </a:extLst>
          </p:cNvPr>
          <p:cNvSpPr/>
          <p:nvPr/>
        </p:nvSpPr>
        <p:spPr>
          <a:xfrm>
            <a:off x="243423" y="3790906"/>
            <a:ext cx="1554835" cy="321510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CNR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0EAD6D15-8440-8CDC-822C-612E53B7CC70}"/>
              </a:ext>
            </a:extLst>
          </p:cNvPr>
          <p:cNvSpPr/>
          <p:nvPr/>
        </p:nvSpPr>
        <p:spPr>
          <a:xfrm>
            <a:off x="243423" y="3404660"/>
            <a:ext cx="1554835" cy="359271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</a:t>
            </a:r>
            <a:r>
              <a:rPr lang="es-ES" sz="1000" dirty="0">
                <a:solidFill>
                  <a:prstClr val="black"/>
                </a:solidFill>
                <a:latin typeface="Raleway" panose="020B0503030101060003" pitchFamily="34" charset="0"/>
              </a:rPr>
              <a:t>financiero y de sostenibilidad.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9BA3646D-F61F-A08C-0955-7FC9F63208A0}"/>
              </a:ext>
            </a:extLst>
          </p:cNvPr>
          <p:cNvCxnSpPr>
            <a:cxnSpLocks/>
          </p:cNvCxnSpPr>
          <p:nvPr/>
        </p:nvCxnSpPr>
        <p:spPr>
          <a:xfrm flipV="1">
            <a:off x="1932701" y="3593660"/>
            <a:ext cx="0" cy="326703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9A3EB720-0E4A-E700-F960-108D020292AD}"/>
              </a:ext>
            </a:extLst>
          </p:cNvPr>
          <p:cNvCxnSpPr>
            <a:cxnSpLocks/>
          </p:cNvCxnSpPr>
          <p:nvPr/>
        </p:nvCxnSpPr>
        <p:spPr>
          <a:xfrm flipH="1">
            <a:off x="1909615" y="3759285"/>
            <a:ext cx="29278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E22B04A4-CAAD-C8FB-1095-D12BB408F2B9}"/>
              </a:ext>
            </a:extLst>
          </p:cNvPr>
          <p:cNvCxnSpPr>
            <a:cxnSpLocks/>
          </p:cNvCxnSpPr>
          <p:nvPr/>
        </p:nvCxnSpPr>
        <p:spPr>
          <a:xfrm flipH="1" flipV="1">
            <a:off x="2226871" y="3747075"/>
            <a:ext cx="6159" cy="498459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2D33998D-4F8C-26BF-6525-EDC062F4A0A2}"/>
              </a:ext>
            </a:extLst>
          </p:cNvPr>
          <p:cNvCxnSpPr>
            <a:cxnSpLocks/>
          </p:cNvCxnSpPr>
          <p:nvPr/>
        </p:nvCxnSpPr>
        <p:spPr>
          <a:xfrm flipH="1">
            <a:off x="1950630" y="2972446"/>
            <a:ext cx="2696694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63B84677-82F5-F1FC-C81C-F8ADD4A1237D}"/>
              </a:ext>
            </a:extLst>
          </p:cNvPr>
          <p:cNvCxnSpPr>
            <a:cxnSpLocks/>
          </p:cNvCxnSpPr>
          <p:nvPr/>
        </p:nvCxnSpPr>
        <p:spPr>
          <a:xfrm flipV="1">
            <a:off x="4647324" y="2972446"/>
            <a:ext cx="0" cy="113997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6C7D7EBF-0519-8E7D-9581-C6341893A3C2}"/>
              </a:ext>
            </a:extLst>
          </p:cNvPr>
          <p:cNvCxnSpPr>
            <a:cxnSpLocks/>
          </p:cNvCxnSpPr>
          <p:nvPr/>
        </p:nvCxnSpPr>
        <p:spPr>
          <a:xfrm flipH="1" flipV="1">
            <a:off x="1797647" y="2439412"/>
            <a:ext cx="5372039" cy="3014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516B14A5-640F-3925-3BC8-C0987B77BA72}"/>
              </a:ext>
            </a:extLst>
          </p:cNvPr>
          <p:cNvCxnSpPr>
            <a:cxnSpLocks/>
          </p:cNvCxnSpPr>
          <p:nvPr/>
        </p:nvCxnSpPr>
        <p:spPr>
          <a:xfrm flipH="1">
            <a:off x="6928724" y="4056348"/>
            <a:ext cx="28837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817CF6C5-D616-C693-A2C5-5621B000D172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334772" y="529782"/>
            <a:ext cx="0" cy="18345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B9944F25-51DE-2982-ABB1-1EF9364E7194}"/>
              </a:ext>
            </a:extLst>
          </p:cNvPr>
          <p:cNvGrpSpPr/>
          <p:nvPr/>
        </p:nvGrpSpPr>
        <p:grpSpPr>
          <a:xfrm>
            <a:off x="5876994" y="959552"/>
            <a:ext cx="76944" cy="1190557"/>
            <a:chOff x="6674722" y="1000418"/>
            <a:chExt cx="85335" cy="1262522"/>
          </a:xfrm>
        </p:grpSpPr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B0984DC4-25F2-9735-EBEB-AAB0116AC2FA}"/>
                </a:ext>
              </a:extLst>
            </p:cNvPr>
            <p:cNvCxnSpPr>
              <a:cxnSpLocks/>
            </p:cNvCxnSpPr>
            <p:nvPr/>
          </p:nvCxnSpPr>
          <p:spPr>
            <a:xfrm>
              <a:off x="6674722" y="1000418"/>
              <a:ext cx="0" cy="1262522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A3B027E4-D4AC-B1B6-D123-9F1EAD6BAABD}"/>
                </a:ext>
              </a:extLst>
            </p:cNvPr>
            <p:cNvCxnSpPr>
              <a:cxnSpLocks/>
            </p:cNvCxnSpPr>
            <p:nvPr/>
          </p:nvCxnSpPr>
          <p:spPr>
            <a:xfrm>
              <a:off x="6683236" y="1631679"/>
              <a:ext cx="76821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EE6A0BB6-1705-B0DB-3C6A-5EBF3E0B715A}"/>
                </a:ext>
              </a:extLst>
            </p:cNvPr>
            <p:cNvCxnSpPr>
              <a:cxnSpLocks/>
            </p:cNvCxnSpPr>
            <p:nvPr/>
          </p:nvCxnSpPr>
          <p:spPr>
            <a:xfrm>
              <a:off x="6675985" y="2262940"/>
              <a:ext cx="76821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111C6DB4-CD0C-6EDC-67A2-CF0A1FFA5658}"/>
                </a:ext>
              </a:extLst>
            </p:cNvPr>
            <p:cNvCxnSpPr>
              <a:cxnSpLocks/>
            </p:cNvCxnSpPr>
            <p:nvPr/>
          </p:nvCxnSpPr>
          <p:spPr>
            <a:xfrm>
              <a:off x="6678319" y="1000418"/>
              <a:ext cx="76821" cy="0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6C506864-72EE-F3E5-FC62-729F415C4E86}"/>
              </a:ext>
            </a:extLst>
          </p:cNvPr>
          <p:cNvCxnSpPr>
            <a:cxnSpLocks/>
          </p:cNvCxnSpPr>
          <p:nvPr/>
        </p:nvCxnSpPr>
        <p:spPr>
          <a:xfrm>
            <a:off x="1026831" y="528795"/>
            <a:ext cx="285805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>
            <a:extLst>
              <a:ext uri="{FF2B5EF4-FFF2-40B4-BE49-F238E27FC236}">
                <a16:creationId xmlns:a16="http://schemas.microsoft.com/office/drawing/2014/main" id="{3D281A01-C33D-E1FE-F2ED-26074890B247}"/>
              </a:ext>
            </a:extLst>
          </p:cNvPr>
          <p:cNvCxnSpPr>
            <a:cxnSpLocks/>
          </p:cNvCxnSpPr>
          <p:nvPr/>
        </p:nvCxnSpPr>
        <p:spPr>
          <a:xfrm>
            <a:off x="50184" y="2372759"/>
            <a:ext cx="0" cy="2623447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EF083CA5-D906-D8A7-19C3-A00C008C3ACF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88623" y="2776436"/>
            <a:ext cx="154800" cy="8674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A4319CAD-CEC3-78DC-02E9-4973C153FCF6}"/>
              </a:ext>
            </a:extLst>
          </p:cNvPr>
          <p:cNvCxnSpPr>
            <a:cxnSpLocks/>
          </p:cNvCxnSpPr>
          <p:nvPr/>
        </p:nvCxnSpPr>
        <p:spPr>
          <a:xfrm>
            <a:off x="42590" y="3590989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110">
            <a:extLst>
              <a:ext uri="{FF2B5EF4-FFF2-40B4-BE49-F238E27FC236}">
                <a16:creationId xmlns:a16="http://schemas.microsoft.com/office/drawing/2014/main" id="{0A254A64-1FD2-4E30-46AB-0131E1AA2FF0}"/>
              </a:ext>
            </a:extLst>
          </p:cNvPr>
          <p:cNvCxnSpPr>
            <a:cxnSpLocks/>
          </p:cNvCxnSpPr>
          <p:nvPr/>
        </p:nvCxnSpPr>
        <p:spPr>
          <a:xfrm flipV="1">
            <a:off x="66423" y="2372759"/>
            <a:ext cx="176390" cy="1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113">
            <a:extLst>
              <a:ext uri="{FF2B5EF4-FFF2-40B4-BE49-F238E27FC236}">
                <a16:creationId xmlns:a16="http://schemas.microsoft.com/office/drawing/2014/main" id="{77606DF9-9CE5-482A-8278-2957D5AC0A00}"/>
              </a:ext>
            </a:extLst>
          </p:cNvPr>
          <p:cNvCxnSpPr>
            <a:cxnSpLocks/>
          </p:cNvCxnSpPr>
          <p:nvPr/>
        </p:nvCxnSpPr>
        <p:spPr>
          <a:xfrm>
            <a:off x="42590" y="3957011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E8D06328-4E6B-2A3F-CC92-E842EB4BF953}"/>
              </a:ext>
            </a:extLst>
          </p:cNvPr>
          <p:cNvCxnSpPr>
            <a:cxnSpLocks/>
          </p:cNvCxnSpPr>
          <p:nvPr/>
        </p:nvCxnSpPr>
        <p:spPr>
          <a:xfrm>
            <a:off x="1794299" y="3593660"/>
            <a:ext cx="140778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150">
            <a:extLst>
              <a:ext uri="{FF2B5EF4-FFF2-40B4-BE49-F238E27FC236}">
                <a16:creationId xmlns:a16="http://schemas.microsoft.com/office/drawing/2014/main" id="{F7DCEDDD-0A4C-EFCD-8447-0B35731F6810}"/>
              </a:ext>
            </a:extLst>
          </p:cNvPr>
          <p:cNvCxnSpPr>
            <a:cxnSpLocks/>
          </p:cNvCxnSpPr>
          <p:nvPr/>
        </p:nvCxnSpPr>
        <p:spPr>
          <a:xfrm flipV="1">
            <a:off x="7169686" y="2478401"/>
            <a:ext cx="0" cy="176529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154">
            <a:extLst>
              <a:ext uri="{FF2B5EF4-FFF2-40B4-BE49-F238E27FC236}">
                <a16:creationId xmlns:a16="http://schemas.microsoft.com/office/drawing/2014/main" id="{CF60B13E-0057-7482-E3F9-84F05BD3EF9A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3808225" y="1477214"/>
            <a:ext cx="265655" cy="2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E4576FE-71E7-DBEF-001F-C51C60423DDA}"/>
              </a:ext>
            </a:extLst>
          </p:cNvPr>
          <p:cNvCxnSpPr>
            <a:cxnSpLocks/>
          </p:cNvCxnSpPr>
          <p:nvPr/>
        </p:nvCxnSpPr>
        <p:spPr>
          <a:xfrm>
            <a:off x="2906431" y="528795"/>
            <a:ext cx="0" cy="31534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71286490-B268-C31F-23A7-3A0D58C00116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1798258" y="3951661"/>
            <a:ext cx="134444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38">
            <a:extLst>
              <a:ext uri="{FF2B5EF4-FFF2-40B4-BE49-F238E27FC236}">
                <a16:creationId xmlns:a16="http://schemas.microsoft.com/office/drawing/2014/main" id="{0353BA98-21DE-3356-857E-9C547447EE65}"/>
              </a:ext>
            </a:extLst>
          </p:cNvPr>
          <p:cNvSpPr/>
          <p:nvPr/>
        </p:nvSpPr>
        <p:spPr>
          <a:xfrm>
            <a:off x="243423" y="3000618"/>
            <a:ext cx="1554835" cy="377067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Técnico Nacional</a:t>
            </a:r>
          </a:p>
        </p:txBody>
      </p: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F55DA92-6868-4F1C-096E-D6AAF9353D19}"/>
              </a:ext>
            </a:extLst>
          </p:cNvPr>
          <p:cNvCxnSpPr>
            <a:cxnSpLocks/>
          </p:cNvCxnSpPr>
          <p:nvPr/>
        </p:nvCxnSpPr>
        <p:spPr>
          <a:xfrm>
            <a:off x="66423" y="3173641"/>
            <a:ext cx="15419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659DCF95-D282-C1F3-514B-308FC4834C7B}"/>
              </a:ext>
            </a:extLst>
          </p:cNvPr>
          <p:cNvCxnSpPr>
            <a:cxnSpLocks/>
            <a:endCxn id="39" idx="3"/>
          </p:cNvCxnSpPr>
          <p:nvPr/>
        </p:nvCxnSpPr>
        <p:spPr>
          <a:xfrm flipH="1" flipV="1">
            <a:off x="1798258" y="3189152"/>
            <a:ext cx="134443" cy="1945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E79D609-9851-96C0-6597-4ACABA4AB1CD}"/>
              </a:ext>
            </a:extLst>
          </p:cNvPr>
          <p:cNvCxnSpPr>
            <a:cxnSpLocks/>
            <a:stCxn id="41" idx="3"/>
          </p:cNvCxnSpPr>
          <p:nvPr/>
        </p:nvCxnSpPr>
        <p:spPr>
          <a:xfrm flipV="1">
            <a:off x="1798258" y="2783912"/>
            <a:ext cx="152372" cy="1198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AF683C3B-6E1F-66E2-4EB1-9D634C6A2203}"/>
              </a:ext>
            </a:extLst>
          </p:cNvPr>
          <p:cNvCxnSpPr>
            <a:cxnSpLocks/>
          </p:cNvCxnSpPr>
          <p:nvPr/>
        </p:nvCxnSpPr>
        <p:spPr>
          <a:xfrm flipV="1">
            <a:off x="1939850" y="2776436"/>
            <a:ext cx="0" cy="41466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2C68CEA0-ABC7-A8C4-FD67-C81CB999B6A2}"/>
              </a:ext>
            </a:extLst>
          </p:cNvPr>
          <p:cNvCxnSpPr>
            <a:cxnSpLocks/>
          </p:cNvCxnSpPr>
          <p:nvPr/>
        </p:nvCxnSpPr>
        <p:spPr>
          <a:xfrm>
            <a:off x="8500183" y="4053709"/>
            <a:ext cx="0" cy="128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53B4601D-DA45-D3AC-2EB2-A9DD0F793C44}"/>
              </a:ext>
            </a:extLst>
          </p:cNvPr>
          <p:cNvCxnSpPr>
            <a:cxnSpLocks/>
          </p:cNvCxnSpPr>
          <p:nvPr/>
        </p:nvCxnSpPr>
        <p:spPr>
          <a:xfrm>
            <a:off x="9812488" y="4053709"/>
            <a:ext cx="0" cy="128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34">
            <a:extLst>
              <a:ext uri="{FF2B5EF4-FFF2-40B4-BE49-F238E27FC236}">
                <a16:creationId xmlns:a16="http://schemas.microsoft.com/office/drawing/2014/main" id="{4DA915F5-D6C2-D7EF-3B63-6B15F6218E1B}"/>
              </a:ext>
            </a:extLst>
          </p:cNvPr>
          <p:cNvSpPr/>
          <p:nvPr/>
        </p:nvSpPr>
        <p:spPr>
          <a:xfrm>
            <a:off x="10797559" y="713239"/>
            <a:ext cx="1278178" cy="492626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Comité de ética </a:t>
            </a:r>
            <a:r>
              <a:rPr kumimoji="0" lang="es-E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y Buen </a:t>
            </a:r>
            <a:r>
              <a:rPr kumimoji="0" lang="es-E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/>
              </a:rPr>
              <a:t>gobierno</a:t>
            </a: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ea typeface="+mn-ea"/>
              <a:cs typeface="+mn-cs"/>
            </a:endParaRP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62E419A-3C69-8DC2-89B3-633A74E6B35E}"/>
              </a:ext>
            </a:extLst>
          </p:cNvPr>
          <p:cNvSpPr/>
          <p:nvPr/>
        </p:nvSpPr>
        <p:spPr>
          <a:xfrm>
            <a:off x="243423" y="4745962"/>
            <a:ext cx="1554835" cy="492625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Seguridad de la información y tecnología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9FB87EF1-ABD3-7861-1ABC-DE90D2162E62}"/>
              </a:ext>
            </a:extLst>
          </p:cNvPr>
          <p:cNvSpPr/>
          <p:nvPr/>
        </p:nvSpPr>
        <p:spPr>
          <a:xfrm>
            <a:off x="243423" y="4150228"/>
            <a:ext cx="1554835" cy="550483"/>
          </a:xfrm>
          <a:prstGeom prst="rect">
            <a:avLst/>
          </a:prstGeom>
          <a:solidFill>
            <a:srgbClr val="ACDD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Comité de Proyectos y seguimiento del Plan Estratégico</a:t>
            </a:r>
          </a:p>
        </p:txBody>
      </p: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4415DD84-D769-4568-6FA0-1DD5C34B8C9A}"/>
              </a:ext>
            </a:extLst>
          </p:cNvPr>
          <p:cNvCxnSpPr>
            <a:cxnSpLocks/>
          </p:cNvCxnSpPr>
          <p:nvPr/>
        </p:nvCxnSpPr>
        <p:spPr>
          <a:xfrm>
            <a:off x="42590" y="4401642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37A749F0-62FE-6029-511D-CB757A59DEC1}"/>
              </a:ext>
            </a:extLst>
          </p:cNvPr>
          <p:cNvCxnSpPr>
            <a:cxnSpLocks/>
          </p:cNvCxnSpPr>
          <p:nvPr/>
        </p:nvCxnSpPr>
        <p:spPr>
          <a:xfrm>
            <a:off x="66423" y="4996206"/>
            <a:ext cx="19476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D4E6482-17A1-3443-EABF-C04420F32844}"/>
              </a:ext>
            </a:extLst>
          </p:cNvPr>
          <p:cNvSpPr/>
          <p:nvPr/>
        </p:nvSpPr>
        <p:spPr>
          <a:xfrm>
            <a:off x="6289508" y="4118007"/>
            <a:ext cx="1554835" cy="492626"/>
          </a:xfrm>
          <a:prstGeom prst="rect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anose="020B0503030101060003" pitchFamily="34" charset="0"/>
                <a:ea typeface="+mn-ea"/>
                <a:cs typeface="+mn-cs"/>
              </a:rPr>
              <a:t>Dirección de Desarrollo Territorial</a:t>
            </a:r>
          </a:p>
        </p:txBody>
      </p:sp>
      <p:pic>
        <p:nvPicPr>
          <p:cNvPr id="91" name="Imagen 90">
            <a:extLst>
              <a:ext uri="{FF2B5EF4-FFF2-40B4-BE49-F238E27FC236}">
                <a16:creationId xmlns:a16="http://schemas.microsoft.com/office/drawing/2014/main" id="{1B05ABA9-4FC6-1AE2-829E-184A279FFF3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978" b="25815"/>
          <a:stretch/>
        </p:blipFill>
        <p:spPr>
          <a:xfrm>
            <a:off x="10517917" y="6054345"/>
            <a:ext cx="1629238" cy="573808"/>
          </a:xfrm>
          <a:prstGeom prst="rect">
            <a:avLst/>
          </a:prstGeom>
        </p:spPr>
      </p:pic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D7AE245-645C-AA5F-61AE-D8B9316B4098}"/>
              </a:ext>
            </a:extLst>
          </p:cNvPr>
          <p:cNvCxnSpPr>
            <a:cxnSpLocks/>
          </p:cNvCxnSpPr>
          <p:nvPr/>
        </p:nvCxnSpPr>
        <p:spPr>
          <a:xfrm flipH="1" flipV="1">
            <a:off x="1794299" y="3506320"/>
            <a:ext cx="4352175" cy="965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E3BDAE63-132F-B825-4590-9B911240D730}"/>
              </a:ext>
            </a:extLst>
          </p:cNvPr>
          <p:cNvCxnSpPr>
            <a:cxnSpLocks/>
          </p:cNvCxnSpPr>
          <p:nvPr/>
        </p:nvCxnSpPr>
        <p:spPr>
          <a:xfrm flipV="1">
            <a:off x="6146474" y="3517556"/>
            <a:ext cx="0" cy="181706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76098821-76D6-DE2B-CEE6-4B58BD154937}"/>
              </a:ext>
            </a:extLst>
          </p:cNvPr>
          <p:cNvCxnSpPr>
            <a:cxnSpLocks/>
          </p:cNvCxnSpPr>
          <p:nvPr/>
        </p:nvCxnSpPr>
        <p:spPr>
          <a:xfrm flipH="1" flipV="1">
            <a:off x="1794298" y="3850542"/>
            <a:ext cx="6868439" cy="15232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AC095E01-6D82-D58D-2833-94EC65C721A2}"/>
              </a:ext>
            </a:extLst>
          </p:cNvPr>
          <p:cNvCxnSpPr>
            <a:cxnSpLocks/>
          </p:cNvCxnSpPr>
          <p:nvPr/>
        </p:nvCxnSpPr>
        <p:spPr>
          <a:xfrm flipV="1">
            <a:off x="8662737" y="3837430"/>
            <a:ext cx="0" cy="1497189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54627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AECC_plantilla_16.9_v2">
  <a:themeElements>
    <a:clrScheme name="AECC COLORES CORPORATIVOS">
      <a:dk1>
        <a:srgbClr val="525455"/>
      </a:dk1>
      <a:lt1>
        <a:srgbClr val="FDFEFF"/>
      </a:lt1>
      <a:dk2>
        <a:srgbClr val="3B6524"/>
      </a:dk2>
      <a:lt2>
        <a:srgbClr val="E7E6E6"/>
      </a:lt2>
      <a:accent1>
        <a:srgbClr val="71933A"/>
      </a:accent1>
      <a:accent2>
        <a:srgbClr val="A3AC49"/>
      </a:accent2>
      <a:accent3>
        <a:srgbClr val="B6C779"/>
      </a:accent3>
      <a:accent4>
        <a:srgbClr val="CB6015"/>
      </a:accent4>
      <a:accent5>
        <a:srgbClr val="E2A11F"/>
      </a:accent5>
      <a:accent6>
        <a:srgbClr val="ECBF40"/>
      </a:accent6>
      <a:hlink>
        <a:srgbClr val="CB6015"/>
      </a:hlink>
      <a:folHlink>
        <a:srgbClr val="899A53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CC_plantilla_16.9_v2" id="{19E6CFFF-B0CD-854E-B95B-21C797868799}" vid="{64DEC267-1D29-6940-8D6E-CAB7E872906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1B8D9CB707EC240A6A78D2FA2BDAB44" ma:contentTypeVersion="15" ma:contentTypeDescription="Crear nuevo documento." ma:contentTypeScope="" ma:versionID="f41de0f73baa5faaac3fda26dff6f4e0">
  <xsd:schema xmlns:xsd="http://www.w3.org/2001/XMLSchema" xmlns:xs="http://www.w3.org/2001/XMLSchema" xmlns:p="http://schemas.microsoft.com/office/2006/metadata/properties" xmlns:ns2="d801e5f5-5f21-4408-ad36-80085823037f" xmlns:ns3="2536b3d1-a6d5-46ea-a202-644c37159e3b" xmlns:ns4="df294d4a-c21c-433f-8665-2da44633a94d" targetNamespace="http://schemas.microsoft.com/office/2006/metadata/properties" ma:root="true" ma:fieldsID="f277d5055a9dc0ac9a9f3e6b9f73a8ae" ns2:_="" ns3:_="" ns4:_="">
    <xsd:import namespace="d801e5f5-5f21-4408-ad36-80085823037f"/>
    <xsd:import namespace="2536b3d1-a6d5-46ea-a202-644c37159e3b"/>
    <xsd:import namespace="df294d4a-c21c-433f-8665-2da44633a9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1e5f5-5f21-4408-ad36-8008582303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Etiquetas de imagen" ma:readOnly="false" ma:fieldId="{5cf76f15-5ced-4ddc-b409-7134ff3c332f}" ma:taxonomyMulti="true" ma:sspId="ab9ebf54-7a73-4b10-8536-5018220fcb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36b3d1-a6d5-46ea-a202-644c37159e3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294d4a-c21c-433f-8665-2da44633a94d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2d0f8e5e-c2ab-4a91-8859-ba146d83e606}" ma:internalName="TaxCatchAll" ma:showField="CatchAllData" ma:web="df294d4a-c21c-433f-8665-2da44633a9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294d4a-c21c-433f-8665-2da44633a94d" xsi:nil="true"/>
    <lcf76f155ced4ddcb4097134ff3c332f xmlns="d801e5f5-5f21-4408-ad36-8008582303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87263B-D9C7-4D27-A4EF-0B11F919AF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2DC618-BB47-4068-B0AF-D4F886ABDE5E}">
  <ds:schemaRefs>
    <ds:schemaRef ds:uri="2536b3d1-a6d5-46ea-a202-644c37159e3b"/>
    <ds:schemaRef ds:uri="d801e5f5-5f21-4408-ad36-80085823037f"/>
    <ds:schemaRef ds:uri="df294d4a-c21c-433f-8665-2da44633a94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F7DDB8E-2B03-44C1-A607-352653F3E23E}">
  <ds:schemaRefs>
    <ds:schemaRef ds:uri="2536b3d1-a6d5-46ea-a202-644c37159e3b"/>
    <ds:schemaRef ds:uri="d801e5f5-5f21-4408-ad36-80085823037f"/>
    <ds:schemaRef ds:uri="df294d4a-c21c-433f-8665-2da44633a94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f9e478d-00bf-48d0-a918-4ef08d610439}" enabled="1" method="Standard" siteId="{bca3ca2e-624c-43aa-9181-f67f1c27902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166</Words>
  <Application>Microsoft Office PowerPoint</Application>
  <PresentationFormat>Panorámica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Raleway</vt:lpstr>
      <vt:lpstr>AECC_plantilla_16.9_v2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Nuria Masana Navarro (aecc SEDE CENTRAL)</dc:creator>
  <cp:lastModifiedBy>Adrián Palomo Bravo (aecc SEDE CENTRAL)</cp:lastModifiedBy>
  <cp:revision>5</cp:revision>
  <dcterms:created xsi:type="dcterms:W3CDTF">2021-01-21T13:35:53Z</dcterms:created>
  <dcterms:modified xsi:type="dcterms:W3CDTF">2024-07-22T09:14:46Z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0x01010091B8D9CB707EC240A6A78D2FA2BDAB44</vt:lpwstr>
  </property>
  <property fmtid="{D5CDD505-2E9C-101B-9397-08002B2CF9AE}" pid="3" name="MediaServiceImageTags">
    <vt:lpwstr/>
  </property>
</Properties>
</file>